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656"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9216323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7460110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7408076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78757417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143000" y="1122363"/>
            <a:ext cx="6858000" cy="2387601"/>
          </a:xfrm>
          <a:prstGeom prst="rect">
            <a:avLst/>
          </a:prstGeom>
        </p:spPr>
        <p:txBody>
          <a:bodyPr anchor="b"/>
          <a:lstStyle>
            <a:lvl1pPr algn="ctr">
              <a:defRPr sz="6000"/>
            </a:lvl1pPr>
          </a:lstStyle>
          <a:p>
            <a:r>
              <a:t>Title Text</a:t>
            </a:r>
          </a:p>
        </p:txBody>
      </p:sp>
      <p:sp>
        <p:nvSpPr>
          <p:cNvPr id="12" name="Shape 12"/>
          <p:cNvSpPr>
            <a:spLocks noGrp="1"/>
          </p:cNvSpPr>
          <p:nvPr>
            <p:ph type="body" sz="quarter" idx="1"/>
          </p:nvPr>
        </p:nvSpPr>
        <p:spPr>
          <a:xfrm>
            <a:off x="1143000" y="3602038"/>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82819779"/>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74535975"/>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623888" y="1709739"/>
            <a:ext cx="7886700" cy="2852737"/>
          </a:xfrm>
          <a:prstGeom prst="rect">
            <a:avLst/>
          </a:prstGeom>
        </p:spPr>
        <p:txBody>
          <a:bodyPr anchor="b"/>
          <a:lstStyle>
            <a:lvl1pPr>
              <a:defRPr sz="6000"/>
            </a:lvl1pPr>
          </a:lstStyle>
          <a:p>
            <a:r>
              <a:t>Title Text</a:t>
            </a:r>
          </a:p>
        </p:txBody>
      </p:sp>
      <p:sp>
        <p:nvSpPr>
          <p:cNvPr id="30" name="Shape 30"/>
          <p:cNvSpPr>
            <a:spLocks noGrp="1"/>
          </p:cNvSpPr>
          <p:nvPr>
            <p:ph type="body" sz="quarter" idx="1"/>
          </p:nvPr>
        </p:nvSpPr>
        <p:spPr>
          <a:xfrm>
            <a:off x="623888" y="4589462"/>
            <a:ext cx="78867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87759041"/>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73897077"/>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629841" y="365126"/>
            <a:ext cx="7886701" cy="1325563"/>
          </a:xfrm>
          <a:prstGeom prst="rect">
            <a:avLst/>
          </a:prstGeom>
        </p:spPr>
        <p:txBody>
          <a:bodyPr/>
          <a:lstStyle/>
          <a:p>
            <a:r>
              <a:t>Title Text</a:t>
            </a:r>
          </a:p>
        </p:txBody>
      </p:sp>
      <p:sp>
        <p:nvSpPr>
          <p:cNvPr id="48" name="Shape 48"/>
          <p:cNvSpPr>
            <a:spLocks noGrp="1"/>
          </p:cNvSpPr>
          <p:nvPr>
            <p:ph type="body" sz="quarter" idx="1"/>
          </p:nvPr>
        </p:nvSpPr>
        <p:spPr>
          <a:xfrm>
            <a:off x="629841" y="1681164"/>
            <a:ext cx="3868342"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29150" y="1681164"/>
            <a:ext cx="3887391"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86289051"/>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80480849"/>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629841" y="457200"/>
            <a:ext cx="2949179" cy="1600200"/>
          </a:xfrm>
          <a:prstGeom prst="rect">
            <a:avLst/>
          </a:prstGeom>
        </p:spPr>
        <p:txBody>
          <a:bodyPr anchor="b"/>
          <a:lstStyle>
            <a:lvl1pPr>
              <a:defRPr sz="3200"/>
            </a:lvl1pPr>
          </a:lstStyle>
          <a:p>
            <a:r>
              <a:t>Title Text</a:t>
            </a:r>
          </a:p>
        </p:txBody>
      </p:sp>
      <p:sp>
        <p:nvSpPr>
          <p:cNvPr id="73" name="Shape 73"/>
          <p:cNvSpPr>
            <a:spLocks noGrp="1"/>
          </p:cNvSpPr>
          <p:nvPr>
            <p:ph type="body" sz="half" idx="1"/>
          </p:nvPr>
        </p:nvSpPr>
        <p:spPr>
          <a:xfrm>
            <a:off x="3887390" y="987426"/>
            <a:ext cx="462915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629840" y="2057400"/>
            <a:ext cx="2949179"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36728178"/>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629841" y="457200"/>
            <a:ext cx="2949179" cy="1600200"/>
          </a:xfrm>
          <a:prstGeom prst="rect">
            <a:avLst/>
          </a:prstGeom>
        </p:spPr>
        <p:txBody>
          <a:bodyPr anchor="b"/>
          <a:lstStyle>
            <a:lvl1pPr>
              <a:defRPr sz="3200"/>
            </a:lvl1pPr>
          </a:lstStyle>
          <a:p>
            <a:r>
              <a:t>Title Text</a:t>
            </a:r>
          </a:p>
        </p:txBody>
      </p:sp>
      <p:sp>
        <p:nvSpPr>
          <p:cNvPr id="83" name="Shape 83"/>
          <p:cNvSpPr>
            <a:spLocks noGrp="1"/>
          </p:cNvSpPr>
          <p:nvPr>
            <p:ph type="pic" sz="half" idx="13"/>
          </p:nvPr>
        </p:nvSpPr>
        <p:spPr>
          <a:xfrm>
            <a:off x="3887390" y="987426"/>
            <a:ext cx="462915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629841" y="2057400"/>
            <a:ext cx="294917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3599239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7935421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81233299"/>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543675" y="365125"/>
            <a:ext cx="1971675" cy="5811838"/>
          </a:xfrm>
          <a:prstGeom prst="rect">
            <a:avLst/>
          </a:prstGeom>
        </p:spPr>
        <p:txBody>
          <a:bodyPr/>
          <a:lstStyle/>
          <a:p>
            <a:r>
              <a:t>Title Text</a:t>
            </a:r>
          </a:p>
        </p:txBody>
      </p:sp>
      <p:sp>
        <p:nvSpPr>
          <p:cNvPr id="102" name="Shape 102"/>
          <p:cNvSpPr>
            <a:spLocks noGrp="1"/>
          </p:cNvSpPr>
          <p:nvPr>
            <p:ph type="body" idx="1"/>
          </p:nvPr>
        </p:nvSpPr>
        <p:spPr>
          <a:xfrm>
            <a:off x="628650" y="365125"/>
            <a:ext cx="58007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27157092"/>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1305527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70281924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6892756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5077550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3321828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562458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770690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hangingPunct="1">
                <a:spcBef>
                  <a:spcPct val="0"/>
                </a:spcBef>
                <a:spcAft>
                  <a:spcPct val="0"/>
                </a:spcAft>
                <a:defRPr/>
              </a:pPr>
              <a:endParaRPr lang="en-US" sz="2400" kern="1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hangingPunct="1">
                <a:spcBef>
                  <a:spcPct val="0"/>
                </a:spcBef>
                <a:spcAft>
                  <a:spcPct val="0"/>
                </a:spcAft>
              </a:pPr>
              <a:endParaRPr lang="en-US" sz="2400" kern="1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hangingPunct="1">
                <a:spcBef>
                  <a:spcPct val="0"/>
                </a:spcBef>
                <a:spcAft>
                  <a:spcPct val="0"/>
                </a:spcAft>
              </a:pPr>
              <a:endParaRPr lang="en-US" sz="2400" kern="1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hangingPunct="1">
                <a:spcBef>
                  <a:spcPct val="0"/>
                </a:spcBef>
                <a:spcAft>
                  <a:spcPct val="0"/>
                </a:spcAft>
              </a:pPr>
              <a:endParaRPr lang="en-US" sz="2400" kern="1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hangingPunct="1">
              <a:spcBef>
                <a:spcPct val="0"/>
              </a:spcBef>
              <a:spcAft>
                <a:spcPct val="0"/>
              </a:spcAft>
              <a:defRPr/>
            </a:pPr>
            <a:endParaRPr lang="en-US" kern="120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hangingPunct="1">
              <a:spcBef>
                <a:spcPct val="0"/>
              </a:spcBef>
              <a:spcAft>
                <a:spcPct val="0"/>
              </a:spcAft>
              <a:defRPr/>
            </a:pPr>
            <a:endParaRPr lang="en-US" kern="120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hangingPunct="1">
              <a:spcBef>
                <a:spcPct val="0"/>
              </a:spcBef>
              <a:spcAft>
                <a:spcPct val="0"/>
              </a:spcAft>
              <a:defRPr/>
            </a:pPr>
            <a:fld id="{61F442D0-A11F-2640-8129-5D1BEF7A3C1E}" type="slidenum">
              <a:rPr lang="en-US" kern="1200"/>
              <a:pPr fontAlgn="base" hangingPunct="1">
                <a:spcBef>
                  <a:spcPct val="0"/>
                </a:spcBef>
                <a:spcAft>
                  <a:spcPct val="0"/>
                </a:spcAft>
                <a:defRPr/>
              </a:pPr>
              <a:t>‹#›</a:t>
            </a:fld>
            <a:endParaRPr lang="en-US" kern="1200"/>
          </a:p>
        </p:txBody>
      </p:sp>
    </p:spTree>
    <p:extLst>
      <p:ext uri="{BB962C8B-B14F-4D97-AF65-F5344CB8AC3E}">
        <p14:creationId xmlns:p14="http://schemas.microsoft.com/office/powerpoint/2010/main" val="34770286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21F36"/>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28650" y="365126"/>
            <a:ext cx="78867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242080" y="6400414"/>
            <a:ext cx="273270"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latin typeface="Calibri"/>
                <a:ea typeface="Calibri"/>
                <a:cs typeface="Calibri"/>
              </a:rPr>
              <a:pPr/>
              <a:t>‹#›</a:t>
            </a:fld>
            <a:endParaRPr>
              <a:latin typeface="Calibri"/>
              <a:ea typeface="Calibri"/>
              <a:cs typeface="Calibri"/>
            </a:endParaRPr>
          </a:p>
        </p:txBody>
      </p:sp>
    </p:spTree>
    <p:extLst>
      <p:ext uri="{BB962C8B-B14F-4D97-AF65-F5344CB8AC3E}">
        <p14:creationId xmlns:p14="http://schemas.microsoft.com/office/powerpoint/2010/main" val="16638320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begging_hands-1415185151.jpg"/>
          <p:cNvPicPr>
            <a:picLocks noChangeAspect="1"/>
          </p:cNvPicPr>
          <p:nvPr/>
        </p:nvPicPr>
        <p:blipFill>
          <a:blip r:embed="rId2">
            <a:extLst/>
          </a:blip>
          <a:stretch>
            <a:fillRect/>
          </a:stretch>
        </p:blipFill>
        <p:spPr>
          <a:xfrm>
            <a:off x="-2" y="-481774"/>
            <a:ext cx="9144002" cy="6858001"/>
          </a:xfrm>
          <a:prstGeom prst="rect">
            <a:avLst/>
          </a:prstGeom>
          <a:ln w="12700">
            <a:miter lim="400000"/>
          </a:ln>
        </p:spPr>
      </p:pic>
      <p:sp>
        <p:nvSpPr>
          <p:cNvPr id="113" name="Shape 113"/>
          <p:cNvSpPr/>
          <p:nvPr/>
        </p:nvSpPr>
        <p:spPr>
          <a:xfrm>
            <a:off x="-49052" y="-16670"/>
            <a:ext cx="9222248" cy="6874670"/>
          </a:xfrm>
          <a:prstGeom prst="rect">
            <a:avLst/>
          </a:prstGeom>
          <a:solidFill>
            <a:srgbClr val="000000">
              <a:alpha val="16000"/>
            </a:srgbClr>
          </a:solidFill>
          <a:ln w="12700">
            <a:solidFill>
              <a:schemeClr val="accent1"/>
            </a:solidFill>
            <a:miter/>
          </a:ln>
        </p:spPr>
        <p:txBody>
          <a:bodyPr lIns="45719" rIns="45719" anchor="ctr"/>
          <a:lstStyle/>
          <a:p>
            <a:endParaRPr>
              <a:latin typeface="Calibri"/>
              <a:ea typeface="Calibri"/>
              <a:cs typeface="Calibri"/>
            </a:endParaRPr>
          </a:p>
        </p:txBody>
      </p:sp>
      <p:sp>
        <p:nvSpPr>
          <p:cNvPr id="114" name="Shape 114"/>
          <p:cNvSpPr/>
          <p:nvPr/>
        </p:nvSpPr>
        <p:spPr>
          <a:xfrm>
            <a:off x="624568" y="1963847"/>
            <a:ext cx="7894865" cy="30059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10500">
                <a:solidFill>
                  <a:srgbClr val="FFFFFF"/>
                </a:solidFill>
                <a:latin typeface="Bebas Neue"/>
                <a:ea typeface="Bebas Neue"/>
                <a:cs typeface="Bebas Neue"/>
                <a:sym typeface="Bebas Neue"/>
              </a:defRPr>
            </a:lvl1pPr>
          </a:lstStyle>
          <a:p>
            <a:r>
              <a:rPr sz="8000" dirty="0"/>
              <a:t>What</a:t>
            </a:r>
            <a:r>
              <a:rPr lang="uk-UA" sz="8000" dirty="0"/>
              <a:t>'</a:t>
            </a:r>
            <a:r>
              <a:rPr sz="8000" dirty="0"/>
              <a:t>s In Your Hand?</a:t>
            </a:r>
          </a:p>
        </p:txBody>
      </p:sp>
      <p:sp>
        <p:nvSpPr>
          <p:cNvPr id="115" name="Shape 115"/>
          <p:cNvSpPr/>
          <p:nvPr/>
        </p:nvSpPr>
        <p:spPr>
          <a:xfrm>
            <a:off x="624568" y="4170680"/>
            <a:ext cx="7894865" cy="6668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3200">
                <a:solidFill>
                  <a:srgbClr val="FFFFFF"/>
                </a:solidFill>
              </a:defRPr>
            </a:pPr>
            <a:endParaRPr sz="3200" dirty="0">
              <a:solidFill>
                <a:srgbClr val="FFFFFF"/>
              </a:solidFill>
              <a:latin typeface="Calibri"/>
              <a:ea typeface="Calibri"/>
              <a:cs typeface="Calibri"/>
            </a:endParaRPr>
          </a:p>
        </p:txBody>
      </p:sp>
      <p:sp>
        <p:nvSpPr>
          <p:cNvPr id="116" name="Shape 116"/>
          <p:cNvSpPr/>
          <p:nvPr/>
        </p:nvSpPr>
        <p:spPr>
          <a:xfrm>
            <a:off x="1126666" y="2426147"/>
            <a:ext cx="6890669" cy="1"/>
          </a:xfrm>
          <a:prstGeom prst="line">
            <a:avLst/>
          </a:prstGeom>
          <a:ln w="50800">
            <a:solidFill>
              <a:srgbClr val="FFF5FD"/>
            </a:solidFill>
            <a:miter/>
          </a:ln>
        </p:spPr>
        <p:txBody>
          <a:bodyPr lIns="45719" rIns="45719"/>
          <a:lstStyle/>
          <a:p>
            <a:endParaRPr>
              <a:latin typeface="Calibri"/>
              <a:ea typeface="Calibri"/>
              <a:cs typeface="Calibri"/>
            </a:endParaRPr>
          </a:p>
        </p:txBody>
      </p:sp>
      <p:sp>
        <p:nvSpPr>
          <p:cNvPr id="117" name="Shape 117"/>
          <p:cNvSpPr/>
          <p:nvPr/>
        </p:nvSpPr>
        <p:spPr>
          <a:xfrm>
            <a:off x="1126666" y="3734247"/>
            <a:ext cx="6890669" cy="1"/>
          </a:xfrm>
          <a:prstGeom prst="line">
            <a:avLst/>
          </a:prstGeom>
          <a:ln w="50800">
            <a:solidFill>
              <a:srgbClr val="FFF5FD"/>
            </a:solidFill>
            <a:miter/>
          </a:ln>
        </p:spPr>
        <p:txBody>
          <a:bodyPr lIns="45719" rIns="45719"/>
          <a:lstStyle/>
          <a:p>
            <a:endParaRPr>
              <a:latin typeface="Calibri"/>
              <a:ea typeface="Calibri"/>
              <a:cs typeface="Calibri"/>
            </a:endParaRPr>
          </a:p>
        </p:txBody>
      </p:sp>
      <p:sp>
        <p:nvSpPr>
          <p:cNvPr id="8" name="Rectangle 7"/>
          <p:cNvSpPr>
            <a:spLocks noChangeArrowheads="1"/>
          </p:cNvSpPr>
          <p:nvPr/>
        </p:nvSpPr>
        <p:spPr bwMode="auto">
          <a:xfrm>
            <a:off x="0" y="5742449"/>
            <a:ext cx="9144000" cy="1115551"/>
          </a:xfrm>
          <a:prstGeom prst="rect">
            <a:avLst/>
          </a:prstGeom>
          <a:solidFill>
            <a:schemeClr val="tx1"/>
          </a:solidFill>
          <a:ln w="9525">
            <a:noFill/>
            <a:miter lim="800000"/>
            <a:headEnd/>
            <a:tailEnd/>
          </a:ln>
          <a:effectLst>
            <a:outerShdw blurRad="63500" dist="35921" dir="2700000" algn="ctr" rotWithShape="0">
              <a:srgbClr val="000514">
                <a:alpha val="74998"/>
              </a:srgbClr>
            </a:outerShdw>
          </a:effectLst>
        </p:spPr>
        <p:txBody>
          <a:bodyPr/>
          <a:lstStyle/>
          <a:p>
            <a:pPr algn="ctr" defTabSz="457200" hangingPunct="1">
              <a:spcBef>
                <a:spcPct val="20000"/>
              </a:spcBef>
              <a:buClr>
                <a:srgbClr val="FFCC00"/>
              </a:buClr>
              <a:buSzPct val="70000"/>
              <a:defRPr/>
            </a:pPr>
            <a:r>
              <a:rPr lang="en-US" sz="2000" b="1" dirty="0">
                <a:solidFill>
                  <a:srgbClr val="FFFFFF"/>
                </a:solidFill>
                <a:effectLst>
                  <a:outerShdw blurRad="38100" dist="38100" dir="2700000" algn="tl">
                    <a:srgbClr val="000000"/>
                  </a:outerShdw>
                </a:effectLst>
                <a:latin typeface="Arial"/>
                <a:ea typeface="Helvetica"/>
                <a:cs typeface="Arial"/>
              </a:rPr>
              <a:t>Dr. Patrick Pang, Great Commission International Partnerships</a:t>
            </a:r>
            <a:br>
              <a:rPr lang="en-US" sz="2000" b="1" dirty="0">
                <a:solidFill>
                  <a:srgbClr val="FFFFFF"/>
                </a:solidFill>
                <a:effectLst>
                  <a:outerShdw blurRad="38100" dist="38100" dir="2700000" algn="tl">
                    <a:srgbClr val="000000"/>
                  </a:outerShdw>
                </a:effectLst>
                <a:latin typeface="Arial"/>
                <a:ea typeface="Helvetica"/>
                <a:cs typeface="Arial"/>
              </a:rPr>
            </a:br>
            <a:r>
              <a:rPr lang="en-US" sz="2000" b="1" dirty="0">
                <a:solidFill>
                  <a:srgbClr val="FFFFFF"/>
                </a:solidFill>
                <a:effectLst>
                  <a:outerShdw blurRad="38100" dist="38100" dir="2700000" algn="tl">
                    <a:srgbClr val="000000"/>
                  </a:outerShdw>
                </a:effectLst>
                <a:latin typeface="Arial"/>
                <a:ea typeface="Helvetica"/>
                <a:cs typeface="Arial"/>
              </a:rPr>
              <a:t>Uploaded by Dr. Rick Griffith, </a:t>
            </a:r>
            <a:r>
              <a:rPr lang="en-US" sz="2000" b="1" dirty="0" smtClean="0">
                <a:solidFill>
                  <a:srgbClr val="FFFFFF"/>
                </a:solidFill>
                <a:effectLst>
                  <a:outerShdw blurRad="38100" dist="38100" dir="2700000" algn="tl">
                    <a:srgbClr val="000000"/>
                  </a:outerShdw>
                </a:effectLst>
                <a:latin typeface="Arial"/>
                <a:ea typeface="Helvetica"/>
                <a:cs typeface="Arial"/>
              </a:rPr>
              <a:t>Crossroads International Church Singapore</a:t>
            </a:r>
            <a:r>
              <a:rPr lang="en-US" sz="2000" b="1" dirty="0">
                <a:solidFill>
                  <a:srgbClr val="FFFFFF"/>
                </a:solidFill>
                <a:effectLst>
                  <a:outerShdw blurRad="38100" dist="38100" dir="2700000" algn="tl">
                    <a:srgbClr val="000000"/>
                  </a:outerShdw>
                </a:effectLst>
                <a:latin typeface="Arial"/>
                <a:ea typeface="Helvetica"/>
                <a:cs typeface="Arial"/>
              </a:rPr>
              <a:t/>
            </a:r>
            <a:br>
              <a:rPr lang="en-US" sz="2000" b="1" dirty="0">
                <a:solidFill>
                  <a:srgbClr val="FFFFFF"/>
                </a:solidFill>
                <a:effectLst>
                  <a:outerShdw blurRad="38100" dist="38100" dir="2700000" algn="tl">
                    <a:srgbClr val="000000"/>
                  </a:outerShdw>
                </a:effectLst>
                <a:latin typeface="Arial"/>
                <a:ea typeface="Helvetica"/>
                <a:cs typeface="Arial"/>
              </a:rPr>
            </a:br>
            <a:r>
              <a:rPr lang="en-US" sz="2000" b="1" dirty="0" smtClean="0">
                <a:solidFill>
                  <a:srgbClr val="FFFFFF"/>
                </a:solidFill>
                <a:effectLst>
                  <a:outerShdw blurRad="38100" dist="38100" dir="2700000" algn="tl">
                    <a:srgbClr val="000000"/>
                  </a:outerShdw>
                </a:effectLst>
                <a:latin typeface="Arial"/>
                <a:ea typeface="Helvetica"/>
                <a:cs typeface="Arial"/>
              </a:rPr>
              <a:t>cicfamily.com &amp; BibleStudyDownloads.org</a:t>
            </a:r>
            <a:endParaRPr lang="en-US" sz="2000" b="1" dirty="0">
              <a:solidFill>
                <a:srgbClr val="FFFFFF"/>
              </a:solidFill>
              <a:effectLst>
                <a:outerShdw blurRad="38100" dist="38100" dir="2700000" algn="tl">
                  <a:srgbClr val="000000"/>
                </a:outerShdw>
              </a:effectLst>
              <a:latin typeface="Arial"/>
              <a:ea typeface="Helvetica"/>
              <a:cs typeface="Arial"/>
            </a:endParaRPr>
          </a:p>
        </p:txBody>
      </p:sp>
    </p:spTree>
    <p:extLst>
      <p:ext uri="{BB962C8B-B14F-4D97-AF65-F5344CB8AC3E}">
        <p14:creationId xmlns:p14="http://schemas.microsoft.com/office/powerpoint/2010/main" val="20090763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1264920" y="2346962"/>
            <a:ext cx="6629719" cy="18158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20000"/>
              </a:lnSpc>
              <a:defRPr sz="9600">
                <a:solidFill>
                  <a:srgbClr val="FFFFFF"/>
                </a:solidFill>
              </a:defRPr>
            </a:lvl1pPr>
          </a:lstStyle>
          <a:p>
            <a:r>
              <a:rPr>
                <a:latin typeface="Calibri"/>
                <a:ea typeface="Calibri"/>
                <a:cs typeface="Calibri"/>
              </a:rPr>
              <a:t>A little boy</a:t>
            </a:r>
          </a:p>
        </p:txBody>
      </p:sp>
      <p:sp>
        <p:nvSpPr>
          <p:cNvPr id="161" name="Shape 161"/>
          <p:cNvSpPr/>
          <p:nvPr/>
        </p:nvSpPr>
        <p:spPr>
          <a:xfrm>
            <a:off x="1151996" y="4536676"/>
            <a:ext cx="6645275" cy="8104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20000"/>
              </a:lnSpc>
              <a:defRPr sz="4000">
                <a:solidFill>
                  <a:srgbClr val="FFFFFF"/>
                </a:solidFill>
              </a:defRPr>
            </a:lvl1pPr>
          </a:lstStyle>
          <a:p>
            <a:r>
              <a:rPr>
                <a:latin typeface="Calibri"/>
                <a:ea typeface="Calibri"/>
                <a:cs typeface="Calibri"/>
              </a:rPr>
              <a:t> </a:t>
            </a:r>
          </a:p>
        </p:txBody>
      </p:sp>
    </p:spTree>
    <p:extLst>
      <p:ext uri="{BB962C8B-B14F-4D97-AF65-F5344CB8AC3E}">
        <p14:creationId xmlns:p14="http://schemas.microsoft.com/office/powerpoint/2010/main" val="3220995041"/>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2.jpg"/>
          <p:cNvPicPr>
            <a:picLocks noChangeAspect="1"/>
          </p:cNvPicPr>
          <p:nvPr/>
        </p:nvPicPr>
        <p:blipFill>
          <a:blip r:embed="rId2">
            <a:extLst/>
          </a:blip>
          <a:srcRect t="27344" b="11279"/>
          <a:stretch>
            <a:fillRect/>
          </a:stretch>
        </p:blipFill>
        <p:spPr>
          <a:xfrm>
            <a:off x="0" y="-1"/>
            <a:ext cx="9144000" cy="4989690"/>
          </a:xfrm>
          <a:prstGeom prst="rect">
            <a:avLst/>
          </a:prstGeom>
          <a:ln w="12700">
            <a:miter lim="400000"/>
          </a:ln>
        </p:spPr>
      </p:pic>
      <p:sp>
        <p:nvSpPr>
          <p:cNvPr id="164" name="Shape 164"/>
          <p:cNvSpPr/>
          <p:nvPr/>
        </p:nvSpPr>
        <p:spPr>
          <a:xfrm>
            <a:off x="332316" y="5120248"/>
            <a:ext cx="8343901" cy="1015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solidFill>
                  <a:srgbClr val="FFFFFF"/>
                </a:solidFill>
              </a:defRPr>
            </a:lvl1pPr>
          </a:lstStyle>
          <a:p>
            <a:r>
              <a:rPr>
                <a:latin typeface="Calibri"/>
                <a:ea typeface="Calibri"/>
                <a:cs typeface="Calibri"/>
              </a:rPr>
              <a:t>5 loaves and 2 fish</a:t>
            </a:r>
          </a:p>
        </p:txBody>
      </p:sp>
    </p:spTree>
    <p:extLst>
      <p:ext uri="{BB962C8B-B14F-4D97-AF65-F5344CB8AC3E}">
        <p14:creationId xmlns:p14="http://schemas.microsoft.com/office/powerpoint/2010/main" val="1697563354"/>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262764" y="1186544"/>
            <a:ext cx="8452406" cy="505061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lnSpc>
                <a:spcPct val="120000"/>
              </a:lnSpc>
              <a:defRPr sz="5400">
                <a:solidFill>
                  <a:srgbClr val="FFFFFF"/>
                </a:solidFill>
              </a:defRPr>
            </a:pPr>
            <a:r>
              <a:rPr sz="5400" dirty="0">
                <a:solidFill>
                  <a:srgbClr val="FFFFFF"/>
                </a:solidFill>
                <a:latin typeface="Calibri"/>
                <a:ea typeface="Calibri"/>
                <a:cs typeface="Calibri"/>
              </a:rPr>
              <a:t>Until and unless you release that which is in your hand, and place </a:t>
            </a:r>
            <a:r>
              <a:rPr lang="en-US" sz="5400" dirty="0" smtClean="0">
                <a:solidFill>
                  <a:srgbClr val="FFFFFF"/>
                </a:solidFill>
                <a:latin typeface="Calibri"/>
                <a:ea typeface="Calibri"/>
                <a:cs typeface="Calibri"/>
              </a:rPr>
              <a:t>them in</a:t>
            </a:r>
            <a:r>
              <a:rPr sz="5400" dirty="0" smtClean="0">
                <a:solidFill>
                  <a:srgbClr val="FFFFFF"/>
                </a:solidFill>
                <a:latin typeface="Calibri"/>
                <a:ea typeface="Calibri"/>
                <a:cs typeface="Calibri"/>
              </a:rPr>
              <a:t> </a:t>
            </a:r>
            <a:r>
              <a:rPr sz="5400" dirty="0">
                <a:solidFill>
                  <a:srgbClr val="FFFFFF"/>
                </a:solidFill>
                <a:latin typeface="Calibri"/>
                <a:ea typeface="Calibri"/>
                <a:cs typeface="Calibri"/>
              </a:rPr>
              <a:t>the </a:t>
            </a:r>
            <a:r>
              <a:rPr sz="5400" dirty="0" smtClean="0">
                <a:solidFill>
                  <a:srgbClr val="FFFFFF"/>
                </a:solidFill>
                <a:latin typeface="Calibri"/>
                <a:ea typeface="Calibri"/>
                <a:cs typeface="Calibri"/>
              </a:rPr>
              <a:t>hand</a:t>
            </a:r>
            <a:r>
              <a:rPr lang="en-US" sz="5400" dirty="0" smtClean="0">
                <a:solidFill>
                  <a:srgbClr val="FFFFFF"/>
                </a:solidFill>
                <a:latin typeface="Calibri"/>
                <a:ea typeface="Calibri"/>
                <a:cs typeface="Calibri"/>
              </a:rPr>
              <a:t>s</a:t>
            </a:r>
            <a:r>
              <a:rPr sz="5400" dirty="0" smtClean="0">
                <a:solidFill>
                  <a:srgbClr val="FFFFFF"/>
                </a:solidFill>
                <a:latin typeface="Calibri"/>
                <a:ea typeface="Calibri"/>
                <a:cs typeface="Calibri"/>
              </a:rPr>
              <a:t> </a:t>
            </a:r>
            <a:r>
              <a:rPr sz="5400" dirty="0">
                <a:solidFill>
                  <a:srgbClr val="FFFFFF"/>
                </a:solidFill>
                <a:latin typeface="Calibri"/>
                <a:ea typeface="Calibri"/>
                <a:cs typeface="Calibri"/>
              </a:rPr>
              <a:t>of Jesus, </a:t>
            </a:r>
          </a:p>
          <a:p>
            <a:pPr algn="ctr">
              <a:lnSpc>
                <a:spcPct val="120000"/>
              </a:lnSpc>
              <a:defRPr sz="5400" i="1" u="sng">
                <a:solidFill>
                  <a:srgbClr val="FFFFFF"/>
                </a:solidFill>
              </a:defRPr>
            </a:pPr>
            <a:r>
              <a:rPr sz="5400" i="1" u="sng" dirty="0">
                <a:solidFill>
                  <a:srgbClr val="FFFFFF"/>
                </a:solidFill>
                <a:latin typeface="Calibri"/>
                <a:ea typeface="Calibri"/>
                <a:cs typeface="Calibri"/>
              </a:rPr>
              <a:t>NOTHING HAPPENS!</a:t>
            </a:r>
          </a:p>
        </p:txBody>
      </p:sp>
      <p:sp>
        <p:nvSpPr>
          <p:cNvPr id="167" name="Shape 167"/>
          <p:cNvSpPr/>
          <p:nvPr/>
        </p:nvSpPr>
        <p:spPr>
          <a:xfrm>
            <a:off x="1226820" y="4561839"/>
            <a:ext cx="7004792" cy="8104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20000"/>
              </a:lnSpc>
              <a:defRPr sz="4000">
                <a:solidFill>
                  <a:srgbClr val="FFFFFF"/>
                </a:solidFill>
              </a:defRPr>
            </a:lvl1pPr>
          </a:lstStyle>
          <a:p>
            <a:r>
              <a:rPr>
                <a:latin typeface="Calibri"/>
                <a:ea typeface="Calibri"/>
                <a:cs typeface="Calibri"/>
              </a:rPr>
              <a:t> </a:t>
            </a:r>
          </a:p>
        </p:txBody>
      </p:sp>
    </p:spTree>
    <p:extLst>
      <p:ext uri="{BB962C8B-B14F-4D97-AF65-F5344CB8AC3E}">
        <p14:creationId xmlns:p14="http://schemas.microsoft.com/office/powerpoint/2010/main" val="1827148497"/>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3.jpg"/>
          <p:cNvPicPr>
            <a:picLocks noChangeAspect="1"/>
          </p:cNvPicPr>
          <p:nvPr/>
        </p:nvPicPr>
        <p:blipFill>
          <a:blip r:embed="rId2">
            <a:extLst/>
          </a:blip>
          <a:srcRect t="1" b="37910"/>
          <a:stretch>
            <a:fillRect/>
          </a:stretch>
        </p:blipFill>
        <p:spPr>
          <a:xfrm>
            <a:off x="0" y="1"/>
            <a:ext cx="9144000" cy="5000979"/>
          </a:xfrm>
          <a:prstGeom prst="rect">
            <a:avLst/>
          </a:prstGeom>
          <a:ln w="12700">
            <a:miter lim="400000"/>
          </a:ln>
        </p:spPr>
      </p:pic>
      <p:sp>
        <p:nvSpPr>
          <p:cNvPr id="170" name="Shape 170"/>
          <p:cNvSpPr/>
          <p:nvPr/>
        </p:nvSpPr>
        <p:spPr>
          <a:xfrm>
            <a:off x="0" y="5300870"/>
            <a:ext cx="9144000" cy="6463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4400">
                <a:solidFill>
                  <a:srgbClr val="FFFFFF"/>
                </a:solidFill>
              </a:defRPr>
            </a:lvl1pPr>
          </a:lstStyle>
          <a:p>
            <a:r>
              <a:rPr sz="3600">
                <a:latin typeface="Calibri"/>
                <a:ea typeface="Calibri"/>
                <a:cs typeface="Calibri"/>
              </a:rPr>
              <a:t>5000 men, not counting women and children.</a:t>
            </a:r>
          </a:p>
        </p:txBody>
      </p:sp>
      <p:sp>
        <p:nvSpPr>
          <p:cNvPr id="171" name="Shape 171"/>
          <p:cNvSpPr/>
          <p:nvPr/>
        </p:nvSpPr>
        <p:spPr>
          <a:xfrm>
            <a:off x="175683" y="5983848"/>
            <a:ext cx="8343901"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800">
                <a:solidFill>
                  <a:srgbClr val="FFFFFF"/>
                </a:solidFill>
              </a:defRPr>
            </a:lvl1pPr>
          </a:lstStyle>
          <a:p>
            <a:r>
              <a:rPr>
                <a:latin typeface="Calibri"/>
                <a:ea typeface="Calibri"/>
                <a:cs typeface="Calibri"/>
              </a:rPr>
              <a:t>- John 6</a:t>
            </a:r>
            <a:r>
              <a:rPr lang="en-US">
                <a:latin typeface="Calibri"/>
                <a:ea typeface="Calibri"/>
                <a:cs typeface="Calibri"/>
              </a:rPr>
              <a:t>;</a:t>
            </a:r>
            <a:r>
              <a:rPr>
                <a:latin typeface="Calibri"/>
                <a:ea typeface="Calibri"/>
                <a:cs typeface="Calibri"/>
              </a:rPr>
              <a:t> Matt. 14:21</a:t>
            </a:r>
          </a:p>
        </p:txBody>
      </p:sp>
    </p:spTree>
    <p:extLst>
      <p:ext uri="{BB962C8B-B14F-4D97-AF65-F5344CB8AC3E}">
        <p14:creationId xmlns:p14="http://schemas.microsoft.com/office/powerpoint/2010/main" val="361163736"/>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3.jpg"/>
          <p:cNvPicPr>
            <a:picLocks noChangeAspect="1"/>
          </p:cNvPicPr>
          <p:nvPr/>
        </p:nvPicPr>
        <p:blipFill>
          <a:blip r:embed="rId2">
            <a:extLst/>
          </a:blip>
          <a:srcRect t="1" b="37910"/>
          <a:stretch>
            <a:fillRect/>
          </a:stretch>
        </p:blipFill>
        <p:spPr>
          <a:xfrm>
            <a:off x="0" y="1"/>
            <a:ext cx="9144000" cy="5000979"/>
          </a:xfrm>
          <a:prstGeom prst="rect">
            <a:avLst/>
          </a:prstGeom>
          <a:ln w="12700">
            <a:miter lim="400000"/>
          </a:ln>
        </p:spPr>
      </p:pic>
      <p:sp>
        <p:nvSpPr>
          <p:cNvPr id="174" name="Shape 174"/>
          <p:cNvSpPr/>
          <p:nvPr/>
        </p:nvSpPr>
        <p:spPr>
          <a:xfrm>
            <a:off x="400050" y="5300870"/>
            <a:ext cx="8343901"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400">
                <a:solidFill>
                  <a:srgbClr val="FFFFFF"/>
                </a:solidFill>
              </a:defRPr>
            </a:pPr>
            <a:r>
              <a:rPr lang="ru-RU" sz="4400">
                <a:solidFill>
                  <a:srgbClr val="FFFFFF"/>
                </a:solidFill>
                <a:latin typeface="Calibri"/>
                <a:ea typeface="Calibri"/>
                <a:cs typeface="Calibri"/>
              </a:rPr>
              <a:t>"</a:t>
            </a:r>
            <a:r>
              <a:rPr sz="4400" i="1">
                <a:solidFill>
                  <a:srgbClr val="FFFFFF"/>
                </a:solidFill>
                <a:latin typeface="Calibri"/>
                <a:ea typeface="Calibri"/>
                <a:cs typeface="Calibri"/>
              </a:rPr>
              <a:t>How will we feed all these people?</a:t>
            </a:r>
            <a:r>
              <a:rPr lang="ru-RU" sz="4400" i="1">
                <a:solidFill>
                  <a:srgbClr val="FFFFFF"/>
                </a:solidFill>
                <a:latin typeface="Calibri"/>
                <a:ea typeface="Calibri"/>
                <a:cs typeface="Calibri"/>
              </a:rPr>
              <a:t>"</a:t>
            </a:r>
            <a:endParaRPr sz="4400" i="1">
              <a:solidFill>
                <a:srgbClr val="FFFFFF"/>
              </a:solidFill>
              <a:latin typeface="Calibri"/>
              <a:ea typeface="Calibri"/>
              <a:cs typeface="Calibri"/>
            </a:endParaRPr>
          </a:p>
        </p:txBody>
      </p:sp>
      <p:sp>
        <p:nvSpPr>
          <p:cNvPr id="175" name="Shape 175"/>
          <p:cNvSpPr/>
          <p:nvPr/>
        </p:nvSpPr>
        <p:spPr>
          <a:xfrm>
            <a:off x="175684" y="5983846"/>
            <a:ext cx="8343476"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800">
                <a:solidFill>
                  <a:srgbClr val="FFFFFF"/>
                </a:solidFill>
              </a:defRPr>
            </a:lvl1pPr>
          </a:lstStyle>
          <a:p>
            <a:r>
              <a:rPr>
                <a:latin typeface="Calibri"/>
                <a:ea typeface="Calibri"/>
                <a:cs typeface="Calibri"/>
              </a:rPr>
              <a:t>- John 6:5</a:t>
            </a:r>
          </a:p>
        </p:txBody>
      </p:sp>
    </p:spTree>
    <p:extLst>
      <p:ext uri="{BB962C8B-B14F-4D97-AF65-F5344CB8AC3E}">
        <p14:creationId xmlns:p14="http://schemas.microsoft.com/office/powerpoint/2010/main" val="3519390005"/>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131382" y="1094945"/>
            <a:ext cx="8729774" cy="184050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lnSpc>
                <a:spcPct val="120000"/>
              </a:lnSpc>
              <a:defRPr sz="4800">
                <a:solidFill>
                  <a:srgbClr val="FFFFFF"/>
                </a:solidFill>
              </a:defRPr>
            </a:pPr>
            <a:r>
              <a:rPr sz="4800">
                <a:solidFill>
                  <a:srgbClr val="FFFFFF"/>
                </a:solidFill>
                <a:latin typeface="Calibri"/>
                <a:ea typeface="Calibri"/>
                <a:cs typeface="Calibri"/>
              </a:rPr>
              <a:t>When God asks a question, </a:t>
            </a:r>
          </a:p>
          <a:p>
            <a:pPr algn="ctr">
              <a:lnSpc>
                <a:spcPct val="120000"/>
              </a:lnSpc>
              <a:defRPr sz="4800">
                <a:solidFill>
                  <a:srgbClr val="FFFFFF"/>
                </a:solidFill>
              </a:defRPr>
            </a:pPr>
            <a:r>
              <a:rPr sz="4800">
                <a:solidFill>
                  <a:srgbClr val="FFFFFF"/>
                </a:solidFill>
                <a:latin typeface="Calibri"/>
                <a:ea typeface="Calibri"/>
                <a:cs typeface="Calibri"/>
              </a:rPr>
              <a:t>He is not looking for information.</a:t>
            </a:r>
          </a:p>
        </p:txBody>
      </p:sp>
      <p:sp>
        <p:nvSpPr>
          <p:cNvPr id="178" name="Shape 178"/>
          <p:cNvSpPr/>
          <p:nvPr/>
        </p:nvSpPr>
        <p:spPr>
          <a:xfrm>
            <a:off x="1151996" y="4506196"/>
            <a:ext cx="6645275" cy="10618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20000"/>
              </a:lnSpc>
              <a:defRPr sz="4000">
                <a:solidFill>
                  <a:srgbClr val="FFFFFF"/>
                </a:solidFill>
              </a:defRPr>
            </a:pPr>
            <a:r>
              <a:rPr sz="5400">
                <a:solidFill>
                  <a:srgbClr val="FFFFFF"/>
                </a:solidFill>
                <a:latin typeface="Calibri"/>
                <a:ea typeface="Calibri"/>
                <a:cs typeface="Calibri"/>
              </a:rPr>
              <a:t> </a:t>
            </a:r>
            <a:r>
              <a:rPr lang="en-US" sz="4400">
                <a:solidFill>
                  <a:srgbClr val="FFFFFF"/>
                </a:solidFill>
                <a:latin typeface="Calibri"/>
                <a:ea typeface="Calibri"/>
                <a:cs typeface="Calibri"/>
              </a:rPr>
              <a:t>—</a:t>
            </a:r>
            <a:r>
              <a:rPr sz="4400">
                <a:solidFill>
                  <a:srgbClr val="FFFFFF"/>
                </a:solidFill>
                <a:latin typeface="Calibri"/>
                <a:ea typeface="Calibri"/>
                <a:cs typeface="Calibri"/>
              </a:rPr>
              <a:t> John 6:6</a:t>
            </a:r>
          </a:p>
        </p:txBody>
      </p:sp>
    </p:spTree>
    <p:extLst>
      <p:ext uri="{BB962C8B-B14F-4D97-AF65-F5344CB8AC3E}">
        <p14:creationId xmlns:p14="http://schemas.microsoft.com/office/powerpoint/2010/main" val="159968645"/>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0" y="2001966"/>
            <a:ext cx="9012614" cy="205902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lnSpc>
                <a:spcPct val="120000"/>
              </a:lnSpc>
              <a:defRPr sz="5400">
                <a:solidFill>
                  <a:srgbClr val="FFFFFF"/>
                </a:solidFill>
              </a:defRPr>
            </a:pPr>
            <a:r>
              <a:rPr sz="5400">
                <a:solidFill>
                  <a:srgbClr val="FFFFFF"/>
                </a:solidFill>
                <a:latin typeface="Calibri"/>
                <a:ea typeface="Calibri"/>
                <a:cs typeface="Calibri"/>
              </a:rPr>
              <a:t>Everything</a:t>
            </a:r>
            <a:r>
              <a:rPr lang="uk-UA" sz="5400">
                <a:solidFill>
                  <a:srgbClr val="FFFFFF"/>
                </a:solidFill>
                <a:latin typeface="Calibri"/>
                <a:ea typeface="Calibri"/>
                <a:cs typeface="Calibri"/>
              </a:rPr>
              <a:t>'</a:t>
            </a:r>
            <a:r>
              <a:rPr sz="5400">
                <a:solidFill>
                  <a:srgbClr val="FFFFFF"/>
                </a:solidFill>
                <a:latin typeface="Calibri"/>
                <a:ea typeface="Calibri"/>
                <a:cs typeface="Calibri"/>
              </a:rPr>
              <a:t>s a </a:t>
            </a:r>
            <a:r>
              <a:rPr sz="5400" b="1" i="1">
                <a:solidFill>
                  <a:srgbClr val="FFFFFF"/>
                </a:solidFill>
                <a:latin typeface="Calibri"/>
                <a:ea typeface="Calibri"/>
                <a:cs typeface="Calibri"/>
              </a:rPr>
              <a:t>liability</a:t>
            </a:r>
            <a:r>
              <a:rPr sz="5400">
                <a:solidFill>
                  <a:srgbClr val="FFFFFF"/>
                </a:solidFill>
                <a:latin typeface="Calibri"/>
                <a:ea typeface="Calibri"/>
                <a:cs typeface="Calibri"/>
              </a:rPr>
              <a:t>.</a:t>
            </a:r>
          </a:p>
          <a:p>
            <a:pPr algn="ctr">
              <a:lnSpc>
                <a:spcPct val="120000"/>
              </a:lnSpc>
              <a:defRPr sz="5400">
                <a:solidFill>
                  <a:srgbClr val="FFFFFF"/>
                </a:solidFill>
              </a:defRPr>
            </a:pPr>
            <a:r>
              <a:rPr sz="5400">
                <a:solidFill>
                  <a:srgbClr val="FFFFFF"/>
                </a:solidFill>
                <a:latin typeface="Calibri"/>
                <a:ea typeface="Calibri"/>
                <a:cs typeface="Calibri"/>
              </a:rPr>
              <a:t>The </a:t>
            </a:r>
            <a:r>
              <a:rPr sz="5400" b="1" i="1">
                <a:solidFill>
                  <a:srgbClr val="FFFFFF"/>
                </a:solidFill>
                <a:latin typeface="Calibri"/>
                <a:ea typeface="Calibri"/>
                <a:cs typeface="Calibri"/>
              </a:rPr>
              <a:t>only asset</a:t>
            </a:r>
            <a:r>
              <a:rPr sz="5400">
                <a:solidFill>
                  <a:srgbClr val="FFFFFF"/>
                </a:solidFill>
                <a:latin typeface="Calibri"/>
                <a:ea typeface="Calibri"/>
                <a:cs typeface="Calibri"/>
              </a:rPr>
              <a:t> is a little boy.</a:t>
            </a:r>
          </a:p>
        </p:txBody>
      </p:sp>
    </p:spTree>
    <p:extLst>
      <p:ext uri="{BB962C8B-B14F-4D97-AF65-F5344CB8AC3E}">
        <p14:creationId xmlns:p14="http://schemas.microsoft.com/office/powerpoint/2010/main" val="3750995154"/>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2.jpg"/>
          <p:cNvPicPr>
            <a:picLocks noChangeAspect="1"/>
          </p:cNvPicPr>
          <p:nvPr/>
        </p:nvPicPr>
        <p:blipFill>
          <a:blip r:embed="rId2">
            <a:extLst/>
          </a:blip>
          <a:srcRect t="27344" b="11279"/>
          <a:stretch>
            <a:fillRect/>
          </a:stretch>
        </p:blipFill>
        <p:spPr>
          <a:xfrm>
            <a:off x="0" y="-1"/>
            <a:ext cx="9144000" cy="4989690"/>
          </a:xfrm>
          <a:prstGeom prst="rect">
            <a:avLst/>
          </a:prstGeom>
          <a:ln w="12700">
            <a:miter lim="400000"/>
          </a:ln>
        </p:spPr>
      </p:pic>
      <p:sp>
        <p:nvSpPr>
          <p:cNvPr id="183" name="Shape 183"/>
          <p:cNvSpPr/>
          <p:nvPr/>
        </p:nvSpPr>
        <p:spPr>
          <a:xfrm>
            <a:off x="0" y="4930461"/>
            <a:ext cx="9144000" cy="193899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defRPr sz="4400">
                <a:solidFill>
                  <a:srgbClr val="FFFFFF"/>
                </a:solidFill>
              </a:defRPr>
            </a:pPr>
            <a:r>
              <a:rPr sz="4400">
                <a:solidFill>
                  <a:srgbClr val="FFFFFF"/>
                </a:solidFill>
                <a:latin typeface="Calibri"/>
                <a:ea typeface="Calibri"/>
                <a:cs typeface="Calibri"/>
              </a:rPr>
              <a:t>5 loaves and 2 fish</a:t>
            </a:r>
          </a:p>
          <a:p>
            <a:pPr algn="ctr">
              <a:defRPr sz="4400">
                <a:solidFill>
                  <a:srgbClr val="FFFFFF"/>
                </a:solidFill>
              </a:defRPr>
            </a:pPr>
            <a:r>
              <a:rPr lang="ru-RU" sz="4400">
                <a:solidFill>
                  <a:srgbClr val="FFFFFF"/>
                </a:solidFill>
                <a:latin typeface="Calibri"/>
                <a:ea typeface="Calibri"/>
                <a:cs typeface="Calibri"/>
              </a:rPr>
              <a:t>"</a:t>
            </a:r>
            <a:r>
              <a:rPr sz="4400" i="1">
                <a:solidFill>
                  <a:srgbClr val="FFFFFF"/>
                </a:solidFill>
                <a:latin typeface="Calibri"/>
                <a:ea typeface="Calibri"/>
                <a:cs typeface="Calibri"/>
              </a:rPr>
              <a:t>But what are they among so many?</a:t>
            </a:r>
            <a:r>
              <a:rPr lang="ru-RU" sz="4400" i="1">
                <a:solidFill>
                  <a:srgbClr val="FFFFFF"/>
                </a:solidFill>
                <a:latin typeface="Calibri"/>
                <a:ea typeface="Calibri"/>
                <a:cs typeface="Calibri"/>
              </a:rPr>
              <a:t>"</a:t>
            </a:r>
            <a:r>
              <a:rPr sz="4400" i="1">
                <a:solidFill>
                  <a:srgbClr val="FFFFFF"/>
                </a:solidFill>
                <a:latin typeface="Calibri"/>
                <a:ea typeface="Calibri"/>
                <a:cs typeface="Calibri"/>
              </a:rPr>
              <a:t> </a:t>
            </a:r>
            <a:r>
              <a:rPr sz="3200" i="1">
                <a:solidFill>
                  <a:srgbClr val="FFFFFF"/>
                </a:solidFill>
                <a:latin typeface="Calibri"/>
                <a:ea typeface="Calibri"/>
                <a:cs typeface="Calibri"/>
              </a:rPr>
              <a:t>– </a:t>
            </a:r>
            <a:r>
              <a:rPr sz="3200">
                <a:solidFill>
                  <a:srgbClr val="FFFFFF"/>
                </a:solidFill>
                <a:latin typeface="Calibri"/>
                <a:ea typeface="Calibri"/>
                <a:cs typeface="Calibri"/>
              </a:rPr>
              <a:t>John 6:9</a:t>
            </a:r>
          </a:p>
        </p:txBody>
      </p:sp>
    </p:spTree>
    <p:extLst>
      <p:ext uri="{BB962C8B-B14F-4D97-AF65-F5344CB8AC3E}">
        <p14:creationId xmlns:p14="http://schemas.microsoft.com/office/powerpoint/2010/main" val="3398687970"/>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715316" y="1388796"/>
            <a:ext cx="7505305" cy="305622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lnSpc>
                <a:spcPct val="120000"/>
              </a:lnSpc>
              <a:defRPr sz="5400">
                <a:solidFill>
                  <a:srgbClr val="FFFFFF"/>
                </a:solidFill>
              </a:defRPr>
            </a:pPr>
            <a:r>
              <a:rPr sz="5400">
                <a:solidFill>
                  <a:srgbClr val="FFFFFF"/>
                </a:solidFill>
                <a:latin typeface="Calibri"/>
                <a:ea typeface="Calibri"/>
                <a:cs typeface="Calibri"/>
              </a:rPr>
              <a:t>The </a:t>
            </a:r>
            <a:r>
              <a:rPr sz="5400" i="1">
                <a:solidFill>
                  <a:srgbClr val="FFFFFF"/>
                </a:solidFill>
                <a:latin typeface="Calibri"/>
                <a:ea typeface="Calibri"/>
                <a:cs typeface="Calibri"/>
              </a:rPr>
              <a:t>disciples</a:t>
            </a:r>
            <a:r>
              <a:rPr sz="5400">
                <a:solidFill>
                  <a:srgbClr val="FFFFFF"/>
                </a:solidFill>
                <a:latin typeface="Calibri"/>
                <a:ea typeface="Calibri"/>
                <a:cs typeface="Calibri"/>
              </a:rPr>
              <a:t> saw </a:t>
            </a:r>
            <a:r>
              <a:rPr sz="5400" b="1" i="1">
                <a:solidFill>
                  <a:srgbClr val="FFFFFF"/>
                </a:solidFill>
                <a:latin typeface="Calibri"/>
                <a:ea typeface="Calibri"/>
                <a:cs typeface="Calibri"/>
              </a:rPr>
              <a:t>DEMAND,</a:t>
            </a:r>
          </a:p>
          <a:p>
            <a:pPr algn="ctr">
              <a:lnSpc>
                <a:spcPct val="120000"/>
              </a:lnSpc>
              <a:defRPr sz="5400">
                <a:solidFill>
                  <a:srgbClr val="FFFFFF"/>
                </a:solidFill>
              </a:defRPr>
            </a:pPr>
            <a:r>
              <a:rPr sz="5400">
                <a:solidFill>
                  <a:srgbClr val="FFFFFF"/>
                </a:solidFill>
                <a:latin typeface="Calibri"/>
                <a:ea typeface="Calibri"/>
                <a:cs typeface="Calibri"/>
              </a:rPr>
              <a:t>but </a:t>
            </a:r>
            <a:r>
              <a:rPr sz="5400" i="1">
                <a:solidFill>
                  <a:srgbClr val="FFFFFF"/>
                </a:solidFill>
                <a:latin typeface="Calibri"/>
                <a:ea typeface="Calibri"/>
                <a:cs typeface="Calibri"/>
              </a:rPr>
              <a:t>Jesus</a:t>
            </a:r>
            <a:r>
              <a:rPr sz="5400">
                <a:solidFill>
                  <a:srgbClr val="FFFFFF"/>
                </a:solidFill>
                <a:latin typeface="Calibri"/>
                <a:ea typeface="Calibri"/>
                <a:cs typeface="Calibri"/>
              </a:rPr>
              <a:t> saw </a:t>
            </a:r>
            <a:r>
              <a:rPr sz="5400" b="1" i="1">
                <a:solidFill>
                  <a:srgbClr val="FFFFFF"/>
                </a:solidFill>
                <a:latin typeface="Calibri"/>
                <a:ea typeface="Calibri"/>
                <a:cs typeface="Calibri"/>
              </a:rPr>
              <a:t>SUPPLY</a:t>
            </a:r>
            <a:r>
              <a:rPr sz="5400">
                <a:solidFill>
                  <a:srgbClr val="FFFFFF"/>
                </a:solidFill>
                <a:latin typeface="Calibri"/>
                <a:ea typeface="Calibri"/>
                <a:cs typeface="Calibri"/>
              </a:rPr>
              <a:t>. </a:t>
            </a:r>
          </a:p>
        </p:txBody>
      </p:sp>
    </p:spTree>
    <p:extLst>
      <p:ext uri="{BB962C8B-B14F-4D97-AF65-F5344CB8AC3E}">
        <p14:creationId xmlns:p14="http://schemas.microsoft.com/office/powerpoint/2010/main" val="1135685221"/>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1151996" y="2366947"/>
            <a:ext cx="6645275" cy="10618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5400">
                <a:solidFill>
                  <a:srgbClr val="FFFFFF"/>
                </a:solidFill>
              </a:defRPr>
            </a:pPr>
            <a:r>
              <a:rPr lang="ru-RU" sz="5400">
                <a:solidFill>
                  <a:srgbClr val="FFFFFF"/>
                </a:solidFill>
                <a:latin typeface="Calibri"/>
                <a:ea typeface="Calibri"/>
                <a:cs typeface="Calibri"/>
              </a:rPr>
              <a:t>"</a:t>
            </a:r>
            <a:r>
              <a:rPr sz="5400">
                <a:solidFill>
                  <a:srgbClr val="FFFFFF"/>
                </a:solidFill>
                <a:latin typeface="Calibri"/>
                <a:ea typeface="Calibri"/>
                <a:cs typeface="Calibri"/>
              </a:rPr>
              <a:t>Jesus </a:t>
            </a:r>
            <a:r>
              <a:rPr sz="5400" b="1" i="1" u="sng">
                <a:solidFill>
                  <a:srgbClr val="FFFFFF"/>
                </a:solidFill>
                <a:latin typeface="Calibri"/>
                <a:ea typeface="Calibri"/>
                <a:cs typeface="Calibri"/>
              </a:rPr>
              <a:t>gave thanks</a:t>
            </a:r>
            <a:r>
              <a:rPr sz="5400">
                <a:solidFill>
                  <a:srgbClr val="FFFFFF"/>
                </a:solidFill>
                <a:latin typeface="Calibri"/>
                <a:ea typeface="Calibri"/>
                <a:cs typeface="Calibri"/>
              </a:rPr>
              <a:t>.</a:t>
            </a:r>
            <a:r>
              <a:rPr lang="ru-RU" sz="5400">
                <a:solidFill>
                  <a:srgbClr val="FFFFFF"/>
                </a:solidFill>
                <a:latin typeface="Calibri"/>
                <a:ea typeface="Calibri"/>
                <a:cs typeface="Calibri"/>
              </a:rPr>
              <a:t>"</a:t>
            </a:r>
            <a:endParaRPr sz="5400">
              <a:solidFill>
                <a:srgbClr val="FFFFFF"/>
              </a:solidFill>
              <a:latin typeface="Calibri"/>
              <a:ea typeface="Calibri"/>
              <a:cs typeface="Calibri"/>
            </a:endParaRPr>
          </a:p>
        </p:txBody>
      </p:sp>
      <p:sp>
        <p:nvSpPr>
          <p:cNvPr id="188" name="Shape 188"/>
          <p:cNvSpPr/>
          <p:nvPr/>
        </p:nvSpPr>
        <p:spPr>
          <a:xfrm>
            <a:off x="1151994" y="3389984"/>
            <a:ext cx="6645276" cy="22878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20000"/>
              </a:lnSpc>
              <a:defRPr sz="4000">
                <a:solidFill>
                  <a:srgbClr val="FFFFFF"/>
                </a:solidFill>
              </a:defRPr>
            </a:pPr>
            <a:endParaRPr sz="4000">
              <a:solidFill>
                <a:srgbClr val="FFFFFF"/>
              </a:solidFill>
              <a:latin typeface="Calibri"/>
              <a:ea typeface="Calibri"/>
              <a:cs typeface="Calibri"/>
            </a:endParaRPr>
          </a:p>
          <a:p>
            <a:pPr algn="r">
              <a:lnSpc>
                <a:spcPct val="120000"/>
              </a:lnSpc>
              <a:defRPr sz="4000">
                <a:solidFill>
                  <a:srgbClr val="FFFFFF"/>
                </a:solidFill>
              </a:defRPr>
            </a:pPr>
            <a:endParaRPr sz="4000">
              <a:solidFill>
                <a:srgbClr val="FFFFFF"/>
              </a:solidFill>
              <a:latin typeface="Calibri"/>
              <a:ea typeface="Calibri"/>
              <a:cs typeface="Calibri"/>
            </a:endParaRPr>
          </a:p>
          <a:p>
            <a:pPr algn="r">
              <a:lnSpc>
                <a:spcPct val="120000"/>
              </a:lnSpc>
              <a:defRPr sz="4000">
                <a:solidFill>
                  <a:srgbClr val="FFFFFF"/>
                </a:solidFill>
              </a:defRPr>
            </a:pPr>
            <a:r>
              <a:rPr lang="en-US" sz="4000">
                <a:solidFill>
                  <a:srgbClr val="FFFFFF"/>
                </a:solidFill>
                <a:latin typeface="Calibri"/>
                <a:ea typeface="Calibri"/>
                <a:cs typeface="Calibri"/>
              </a:rPr>
              <a:t>—</a:t>
            </a:r>
            <a:r>
              <a:rPr sz="4000">
                <a:solidFill>
                  <a:srgbClr val="FFFFFF"/>
                </a:solidFill>
                <a:latin typeface="Calibri"/>
                <a:ea typeface="Calibri"/>
                <a:cs typeface="Calibri"/>
              </a:rPr>
              <a:t> John 6:11,23</a:t>
            </a:r>
          </a:p>
        </p:txBody>
      </p:sp>
    </p:spTree>
    <p:extLst>
      <p:ext uri="{BB962C8B-B14F-4D97-AF65-F5344CB8AC3E}">
        <p14:creationId xmlns:p14="http://schemas.microsoft.com/office/powerpoint/2010/main" val="2967513543"/>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idx="4294967295"/>
          </p:nvPr>
        </p:nvSpPr>
        <p:spPr>
          <a:xfrm>
            <a:off x="0" y="142239"/>
            <a:ext cx="9144000" cy="1000762"/>
          </a:xfrm>
          <a:prstGeom prst="rect">
            <a:avLst/>
          </a:prstGeom>
        </p:spPr>
        <p:txBody>
          <a:bodyPr>
            <a:normAutofit/>
          </a:bodyPr>
          <a:lstStyle/>
          <a:p>
            <a:pPr algn="ctr">
              <a:defRPr sz="3600" b="1">
                <a:effectLst>
                  <a:outerShdw blurRad="114300" dist="101600" dir="2700000" rotWithShape="0">
                    <a:srgbClr val="000000">
                      <a:alpha val="40000"/>
                    </a:srgbClr>
                  </a:outerShdw>
                </a:effectLst>
              </a:defRPr>
            </a:pPr>
            <a:r>
              <a:t>		</a:t>
            </a:r>
            <a:r>
              <a:rPr sz="5400">
                <a:solidFill>
                  <a:srgbClr val="FFFFFF"/>
                </a:solidFill>
              </a:rPr>
              <a:t>Did You Know…</a:t>
            </a:r>
          </a:p>
        </p:txBody>
      </p:sp>
      <p:sp>
        <p:nvSpPr>
          <p:cNvPr id="123" name="Shape 123"/>
          <p:cNvSpPr>
            <a:spLocks noGrp="1"/>
          </p:cNvSpPr>
          <p:nvPr>
            <p:ph type="body" idx="4294967295"/>
          </p:nvPr>
        </p:nvSpPr>
        <p:spPr>
          <a:xfrm>
            <a:off x="1147762" y="1593850"/>
            <a:ext cx="6853238" cy="5257800"/>
          </a:xfrm>
          <a:prstGeom prst="rect">
            <a:avLst/>
          </a:prstGeom>
        </p:spPr>
        <p:txBody>
          <a:bodyPr anchor="ctr"/>
          <a:lstStyle/>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endParaRPr/>
          </a:p>
          <a:p>
            <a:pPr marL="177393" lvl="8" indent="1942460" defTabSz="886968">
              <a:lnSpc>
                <a:spcPct val="81000"/>
              </a:lnSpc>
              <a:spcBef>
                <a:spcPts val="400"/>
              </a:spcBef>
              <a:buSzTx/>
              <a:buNone/>
              <a:defRPr sz="1358"/>
            </a:pPr>
            <a:r>
              <a:t>					</a:t>
            </a:r>
            <a:endParaRPr sz="1746"/>
          </a:p>
          <a:p>
            <a:pPr marL="177393" lvl="8" indent="1942460" algn="ctr" defTabSz="886968">
              <a:lnSpc>
                <a:spcPct val="81000"/>
              </a:lnSpc>
              <a:spcBef>
                <a:spcPts val="400"/>
              </a:spcBef>
              <a:buSzTx/>
              <a:buNone/>
              <a:defRPr sz="2716">
                <a:solidFill>
                  <a:srgbClr val="FFFFFF"/>
                </a:solidFill>
              </a:defRPr>
            </a:pPr>
            <a:r>
              <a:t>					- Crown Ministries</a:t>
            </a:r>
            <a:endParaRPr sz="1746"/>
          </a:p>
        </p:txBody>
      </p:sp>
      <p:graphicFrame>
        <p:nvGraphicFramePr>
          <p:cNvPr id="124" name="Table 124"/>
          <p:cNvGraphicFramePr/>
          <p:nvPr>
            <p:extLst>
              <p:ext uri="{D42A27DB-BD31-4B8C-83A1-F6EECF244321}">
                <p14:modId xmlns:p14="http://schemas.microsoft.com/office/powerpoint/2010/main" val="2466523780"/>
              </p:ext>
            </p:extLst>
          </p:nvPr>
        </p:nvGraphicFramePr>
        <p:xfrm>
          <a:off x="291966" y="1371600"/>
          <a:ext cx="8612987" cy="4389120"/>
        </p:xfrm>
        <a:graphic>
          <a:graphicData uri="http://schemas.openxmlformats.org/drawingml/2006/table">
            <a:tbl>
              <a:tblPr>
                <a:tableStyleId>{4C3C2611-4C71-4FC5-86AE-919BDF0F9419}</a:tableStyleId>
              </a:tblPr>
              <a:tblGrid>
                <a:gridCol w="2522676"/>
                <a:gridCol w="6090311"/>
              </a:tblGrid>
              <a:tr h="640080">
                <a:tc gridSpan="2">
                  <a:txBody>
                    <a:bodyPr/>
                    <a:lstStyle/>
                    <a:p>
                      <a:pPr algn="l">
                        <a:defRPr sz="1800"/>
                      </a:pPr>
                      <a:r>
                        <a:rPr sz="3600" b="1">
                          <a:solidFill>
                            <a:srgbClr val="FFFFFF"/>
                          </a:solidFill>
                        </a:rPr>
                        <a:t>There are:</a:t>
                      </a:r>
                    </a:p>
                  </a:txBody>
                  <a:tcPr marL="34290" marR="34290" horzOverflow="overflow">
                    <a:lnL w="12700">
                      <a:solidFill>
                        <a:srgbClr val="000000"/>
                      </a:solidFill>
                    </a:lnL>
                    <a:lnR w="12700">
                      <a:solidFill>
                        <a:srgbClr val="000000"/>
                      </a:solidFill>
                    </a:lnR>
                    <a:lnT w="12700">
                      <a:solidFill>
                        <a:srgbClr val="000000"/>
                      </a:solidFill>
                    </a:lnT>
                    <a:lnB w="38100">
                      <a:solidFill>
                        <a:srgbClr val="000000"/>
                      </a:solidFill>
                    </a:lnB>
                    <a:solidFill>
                      <a:schemeClr val="accent2"/>
                    </a:solidFill>
                  </a:tcPr>
                </a:tc>
                <a:tc hMerge="1">
                  <a:txBody>
                    <a:bodyPr/>
                    <a:lstStyle/>
                    <a:p>
                      <a:endParaRPr lang="en-US"/>
                    </a:p>
                  </a:txBody>
                  <a:tcPr/>
                </a:tc>
              </a:tr>
              <a:tr h="640080">
                <a:tc>
                  <a:txBody>
                    <a:bodyPr/>
                    <a:lstStyle/>
                    <a:p>
                      <a:pPr algn="l">
                        <a:defRPr sz="1800"/>
                      </a:pPr>
                      <a:r>
                        <a:rPr sz="3600"/>
                        <a:t>40 verses</a:t>
                      </a:r>
                    </a:p>
                  </a:txBody>
                  <a:tcPr marL="34290" marR="34290" horzOverflow="overflow">
                    <a:lnL w="12700">
                      <a:solidFill>
                        <a:srgbClr val="000000"/>
                      </a:solidFill>
                    </a:lnL>
                    <a:lnR w="12700">
                      <a:solidFill>
                        <a:srgbClr val="000000"/>
                      </a:solidFill>
                    </a:lnR>
                    <a:lnT w="38100">
                      <a:solidFill>
                        <a:srgbClr val="000000"/>
                      </a:solidFill>
                    </a:lnT>
                    <a:lnB w="12700">
                      <a:solidFill>
                        <a:srgbClr val="000000"/>
                      </a:solidFill>
                    </a:lnB>
                    <a:solidFill>
                      <a:srgbClr val="F2D8CF"/>
                    </a:solidFill>
                  </a:tcPr>
                </a:tc>
                <a:tc>
                  <a:txBody>
                    <a:bodyPr/>
                    <a:lstStyle/>
                    <a:p>
                      <a:pPr algn="l">
                        <a:defRPr sz="1800"/>
                      </a:pPr>
                      <a:r>
                        <a:rPr sz="3600"/>
                        <a:t>Baptism</a:t>
                      </a:r>
                    </a:p>
                  </a:txBody>
                  <a:tcPr marL="34290" marR="34290" horzOverflow="overflow">
                    <a:lnL w="12700">
                      <a:solidFill>
                        <a:srgbClr val="000000"/>
                      </a:solidFill>
                    </a:lnL>
                    <a:lnR w="12700">
                      <a:solidFill>
                        <a:srgbClr val="000000"/>
                      </a:solidFill>
                    </a:lnR>
                    <a:lnT w="38100">
                      <a:solidFill>
                        <a:srgbClr val="000000"/>
                      </a:solidFill>
                    </a:lnT>
                    <a:lnB w="12700">
                      <a:solidFill>
                        <a:srgbClr val="000000"/>
                      </a:solidFill>
                    </a:lnB>
                    <a:solidFill>
                      <a:srgbClr val="F2D8CF"/>
                    </a:solidFill>
                  </a:tcPr>
                </a:tc>
              </a:tr>
              <a:tr h="640080">
                <a:tc>
                  <a:txBody>
                    <a:bodyPr/>
                    <a:lstStyle/>
                    <a:p>
                      <a:pPr algn="l">
                        <a:defRPr sz="1800"/>
                      </a:pPr>
                      <a:r>
                        <a:rPr sz="3600"/>
                        <a:t>275 verses</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EDE9"/>
                    </a:solidFill>
                  </a:tcPr>
                </a:tc>
                <a:tc>
                  <a:txBody>
                    <a:bodyPr/>
                    <a:lstStyle/>
                    <a:p>
                      <a:pPr algn="l">
                        <a:defRPr sz="1800"/>
                      </a:pPr>
                      <a:r>
                        <a:rPr sz="3600"/>
                        <a:t>Prayer</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EDE9"/>
                    </a:solidFill>
                  </a:tcPr>
                </a:tc>
              </a:tr>
              <a:tr h="640080">
                <a:tc>
                  <a:txBody>
                    <a:bodyPr/>
                    <a:lstStyle/>
                    <a:p>
                      <a:pPr algn="l">
                        <a:defRPr sz="1800"/>
                      </a:pPr>
                      <a:r>
                        <a:rPr sz="3600"/>
                        <a:t>350 verses</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D8CF"/>
                    </a:solidFill>
                  </a:tcPr>
                </a:tc>
                <a:tc>
                  <a:txBody>
                    <a:bodyPr/>
                    <a:lstStyle/>
                    <a:p>
                      <a:pPr algn="l">
                        <a:defRPr sz="1800"/>
                      </a:pPr>
                      <a:r>
                        <a:rPr sz="3600"/>
                        <a:t>Faith</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D8CF"/>
                    </a:solidFill>
                  </a:tcPr>
                </a:tc>
              </a:tr>
              <a:tr h="640080">
                <a:tc>
                  <a:txBody>
                    <a:bodyPr/>
                    <a:lstStyle/>
                    <a:p>
                      <a:pPr algn="l">
                        <a:defRPr sz="1800"/>
                      </a:pPr>
                      <a:r>
                        <a:rPr sz="3600"/>
                        <a:t>650 verses</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EDE9"/>
                    </a:solidFill>
                  </a:tcPr>
                </a:tc>
                <a:tc>
                  <a:txBody>
                    <a:bodyPr/>
                    <a:lstStyle/>
                    <a:p>
                      <a:pPr algn="l">
                        <a:defRPr sz="1800"/>
                      </a:pPr>
                      <a:r>
                        <a:rPr sz="3600"/>
                        <a:t>Love</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9EDE9"/>
                    </a:solidFill>
                  </a:tcPr>
                </a:tc>
              </a:tr>
              <a:tr h="1188720">
                <a:tc>
                  <a:txBody>
                    <a:bodyPr/>
                    <a:lstStyle/>
                    <a:p>
                      <a:pPr algn="l">
                        <a:defRPr sz="1800"/>
                      </a:pPr>
                      <a:r>
                        <a:rPr sz="3600"/>
                        <a:t>2,350 verses</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D8CF"/>
                    </a:solidFill>
                  </a:tcPr>
                </a:tc>
                <a:tc>
                  <a:txBody>
                    <a:bodyPr/>
                    <a:lstStyle/>
                    <a:p>
                      <a:pPr algn="l">
                        <a:defRPr sz="1800"/>
                      </a:pPr>
                      <a:r>
                        <a:rPr sz="3600"/>
                        <a:t>Finances &amp; Material Possessions</a:t>
                      </a:r>
                    </a:p>
                  </a:txBody>
                  <a:tcPr marL="34290" marR="342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2D8CF"/>
                    </a:solidFill>
                  </a:tcPr>
                </a:tc>
              </a:tr>
            </a:tbl>
          </a:graphicData>
        </a:graphic>
      </p:graphicFrame>
    </p:spTree>
    <p:extLst>
      <p:ext uri="{BB962C8B-B14F-4D97-AF65-F5344CB8AC3E}">
        <p14:creationId xmlns:p14="http://schemas.microsoft.com/office/powerpoint/2010/main" val="3244833001"/>
      </p:ext>
    </p:extLst>
  </p:cSld>
  <p:clrMapOvr>
    <a:masterClrMapping/>
  </p:clrMapOvr>
  <mc:AlternateContent xmlns:mc="http://schemas.openxmlformats.org/markup-compatibility/2006" xmlns:p14="http://schemas.microsoft.com/office/powerpoint/2010/main">
    <mc:Choice xmlns:p15="http://schemas.microsoft.com/office/powerpoint/2012/main" xmlns="" Requires="p15">
      <p:transition xmlns:p14="http://schemas.microsoft.com/office/powerpoint/2010/main" spd="slow" p14:dur="1200">
        <p15:prstTrans prst="pageCurlDouble"/>
      </p:transition>
    </mc:Choice>
    <mc:Choice Requires="p14">
      <p:transition spd="slow" p14:dur="1200">
        <p14:prism dir="d"/>
      </p:transition>
    </mc:Choice>
    <mc:Fallback xmlns:p15="http://schemas.microsoft.com/office/powerpoint/2012/main"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280884" y="160592"/>
            <a:ext cx="8560859" cy="612475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defRPr sz="4000">
                <a:solidFill>
                  <a:srgbClr val="FFFFFF"/>
                </a:solidFill>
              </a:defRPr>
            </a:pPr>
            <a:r>
              <a:rPr lang="ru-RU" sz="3600" b="1">
                <a:solidFill>
                  <a:srgbClr val="FFFFFF"/>
                </a:solidFill>
                <a:latin typeface="Arial"/>
                <a:ea typeface="Calibri"/>
                <a:cs typeface="Arial"/>
              </a:rPr>
              <a:t>"</a:t>
            </a:r>
            <a:r>
              <a:rPr sz="3600" b="1">
                <a:solidFill>
                  <a:srgbClr val="FFFFFF"/>
                </a:solidFill>
                <a:latin typeface="Arial"/>
                <a:ea typeface="Calibri"/>
                <a:cs typeface="Arial"/>
              </a:rPr>
              <a:t>Trust in yourself and you are doomed to disappointment.  Trust in your friends and they will die and leave you.  Trust in your money and you may have it taken away from you.  Trust in your reputation and some slanderous tongue may blast it.  But trust in God and you are never to be confounded in time and eternit</a:t>
            </a:r>
            <a:r>
              <a:rPr lang="en-US" sz="3600" b="1">
                <a:solidFill>
                  <a:srgbClr val="FFFFFF"/>
                </a:solidFill>
                <a:latin typeface="Arial"/>
                <a:ea typeface="Calibri"/>
                <a:cs typeface="Arial"/>
              </a:rPr>
              <a:t>y.</a:t>
            </a:r>
            <a:r>
              <a:rPr lang="ru-RU" sz="3600" b="1">
                <a:solidFill>
                  <a:srgbClr val="FFFFFF"/>
                </a:solidFill>
                <a:latin typeface="Arial"/>
                <a:ea typeface="Calibri"/>
                <a:cs typeface="Arial"/>
              </a:rPr>
              <a:t>"</a:t>
            </a:r>
            <a:r>
              <a:rPr sz="3200" b="1">
                <a:solidFill>
                  <a:srgbClr val="FFFFFF"/>
                </a:solidFill>
                <a:latin typeface="Arial"/>
                <a:ea typeface="Calibri"/>
                <a:cs typeface="Arial"/>
              </a:rPr>
              <a:t> </a:t>
            </a:r>
            <a:endParaRPr lang="en-US" sz="3200" b="1">
              <a:solidFill>
                <a:srgbClr val="FFFFFF"/>
              </a:solidFill>
              <a:latin typeface="Arial"/>
              <a:ea typeface="Calibri"/>
              <a:cs typeface="Arial"/>
            </a:endParaRPr>
          </a:p>
          <a:p>
            <a:pPr algn="ctr">
              <a:defRPr sz="4000">
                <a:solidFill>
                  <a:srgbClr val="FFFFFF"/>
                </a:solidFill>
              </a:defRPr>
            </a:pPr>
            <a:endParaRPr sz="3200" b="1">
              <a:solidFill>
                <a:srgbClr val="FFFFFF"/>
              </a:solidFill>
              <a:latin typeface="Arial"/>
              <a:ea typeface="Calibri"/>
              <a:cs typeface="Arial"/>
            </a:endParaRPr>
          </a:p>
          <a:p>
            <a:pPr algn="r">
              <a:defRPr sz="3600">
                <a:solidFill>
                  <a:srgbClr val="FFFFFF"/>
                </a:solidFill>
              </a:defRPr>
            </a:pPr>
            <a:r>
              <a:rPr lang="en-US" sz="3600" b="1">
                <a:solidFill>
                  <a:srgbClr val="FFFFFF"/>
                </a:solidFill>
                <a:latin typeface="Arial"/>
                <a:ea typeface="Calibri"/>
                <a:cs typeface="Arial"/>
              </a:rPr>
              <a:t>–</a:t>
            </a:r>
            <a:r>
              <a:rPr sz="3600" b="1">
                <a:solidFill>
                  <a:srgbClr val="FFFFFF"/>
                </a:solidFill>
                <a:latin typeface="Arial"/>
                <a:ea typeface="Calibri"/>
                <a:cs typeface="Arial"/>
              </a:rPr>
              <a:t> Dwight L. Moody</a:t>
            </a:r>
          </a:p>
        </p:txBody>
      </p:sp>
      <p:sp>
        <p:nvSpPr>
          <p:cNvPr id="203" name="Shape 203"/>
          <p:cNvSpPr/>
          <p:nvPr/>
        </p:nvSpPr>
        <p:spPr>
          <a:xfrm>
            <a:off x="1151996" y="4506196"/>
            <a:ext cx="7390025" cy="8104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20000"/>
              </a:lnSpc>
              <a:defRPr sz="4000">
                <a:solidFill>
                  <a:srgbClr val="FFFFFF"/>
                </a:solidFill>
              </a:defRPr>
            </a:lvl1pPr>
          </a:lstStyle>
          <a:p>
            <a:r>
              <a:rPr>
                <a:latin typeface="Calibri"/>
                <a:ea typeface="Calibri"/>
                <a:cs typeface="Calibri"/>
              </a:rPr>
              <a:t> </a:t>
            </a:r>
          </a:p>
        </p:txBody>
      </p:sp>
    </p:spTree>
    <p:extLst>
      <p:ext uri="{BB962C8B-B14F-4D97-AF65-F5344CB8AC3E}">
        <p14:creationId xmlns:p14="http://schemas.microsoft.com/office/powerpoint/2010/main" val="1686991212"/>
      </p:ext>
    </p:extLst>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2716503.jpg"/>
          <p:cNvPicPr>
            <a:picLocks noChangeAspect="1"/>
          </p:cNvPicPr>
          <p:nvPr/>
        </p:nvPicPr>
        <p:blipFill>
          <a:blip r:embed="rId2">
            <a:extLst/>
          </a:blip>
          <a:stretch>
            <a:fillRect/>
          </a:stretch>
        </p:blipFill>
        <p:spPr>
          <a:xfrm>
            <a:off x="3739148" y="0"/>
            <a:ext cx="5737413" cy="6858000"/>
          </a:xfrm>
          <a:prstGeom prst="rect">
            <a:avLst/>
          </a:prstGeom>
          <a:ln w="12700">
            <a:miter lim="400000"/>
          </a:ln>
        </p:spPr>
      </p:pic>
      <p:sp>
        <p:nvSpPr>
          <p:cNvPr id="200" name="Shape 200"/>
          <p:cNvSpPr/>
          <p:nvPr/>
        </p:nvSpPr>
        <p:spPr>
          <a:xfrm>
            <a:off x="137511" y="2032670"/>
            <a:ext cx="7607037" cy="20559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70000"/>
              </a:lnSpc>
              <a:defRPr sz="9600">
                <a:solidFill>
                  <a:srgbClr val="FFFFFF"/>
                </a:solidFill>
              </a:defRPr>
            </a:pPr>
            <a:r>
              <a:rPr lang="en-US" sz="8800" smtClean="0">
                <a:solidFill>
                  <a:srgbClr val="FFFFFF"/>
                </a:solidFill>
                <a:latin typeface="Calibri"/>
                <a:ea typeface="Calibri"/>
                <a:cs typeface="Calibri"/>
              </a:rPr>
              <a:t>Charles</a:t>
            </a:r>
            <a:endParaRPr sz="8800">
              <a:solidFill>
                <a:srgbClr val="FFFFFF"/>
              </a:solidFill>
              <a:latin typeface="Calibri"/>
              <a:ea typeface="Calibri"/>
              <a:cs typeface="Calibri"/>
            </a:endParaRPr>
          </a:p>
          <a:p>
            <a:pPr>
              <a:lnSpc>
                <a:spcPct val="70000"/>
              </a:lnSpc>
              <a:defRPr sz="9600">
                <a:solidFill>
                  <a:srgbClr val="FFFFFF"/>
                </a:solidFill>
              </a:defRPr>
            </a:pPr>
            <a:r>
              <a:rPr sz="8800" dirty="0" err="1">
                <a:solidFill>
                  <a:srgbClr val="FFFFFF"/>
                </a:solidFill>
                <a:latin typeface="Calibri"/>
                <a:ea typeface="Calibri"/>
                <a:cs typeface="Calibri"/>
              </a:rPr>
              <a:t>Blondin</a:t>
            </a:r>
            <a:endParaRPr sz="8800" dirty="0">
              <a:solidFill>
                <a:srgbClr val="FFFFFF"/>
              </a:solidFill>
              <a:latin typeface="Calibri"/>
              <a:ea typeface="Calibri"/>
              <a:cs typeface="Calibri"/>
            </a:endParaRPr>
          </a:p>
        </p:txBody>
      </p:sp>
    </p:spTree>
    <p:extLst>
      <p:ext uri="{BB962C8B-B14F-4D97-AF65-F5344CB8AC3E}">
        <p14:creationId xmlns:p14="http://schemas.microsoft.com/office/powerpoint/2010/main" val="230317591"/>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3210161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3200" b="1" kern="1200" dirty="0">
                <a:solidFill>
                  <a:srgbClr val="FFFFFF"/>
                </a:solidFill>
                <a:latin typeface="Arial" charset="0"/>
                <a:cs typeface="Arial" charset="0"/>
              </a:rPr>
              <a:t>Get this </a:t>
            </a:r>
            <a:r>
              <a:rPr lang="en-US" sz="3200" b="1" kern="1200" dirty="0" smtClean="0">
                <a:solidFill>
                  <a:srgbClr val="FFFFFF"/>
                </a:solidFill>
                <a:latin typeface="Arial" charset="0"/>
                <a:cs typeface="Arial" charset="0"/>
              </a:rPr>
              <a:t>presentation and script </a:t>
            </a:r>
            <a:r>
              <a:rPr lang="en-US" sz="3200" b="1" kern="1200" dirty="0">
                <a:solidFill>
                  <a:srgbClr val="FFFFFF"/>
                </a:solidFill>
                <a:latin typeface="Arial" charset="0"/>
                <a:cs typeface="Arial" charset="0"/>
              </a:rPr>
              <a:t>for free!</a:t>
            </a:r>
            <a:endParaRPr lang="en-US" sz="1100" b="1" kern="1200"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809609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4294967295"/>
          </p:nvPr>
        </p:nvSpPr>
        <p:spPr>
          <a:xfrm>
            <a:off x="0" y="2002972"/>
            <a:ext cx="9144000" cy="4042229"/>
          </a:xfrm>
          <a:prstGeom prst="rect">
            <a:avLst/>
          </a:prstGeom>
        </p:spPr>
        <p:txBody>
          <a:bodyPr>
            <a:normAutofit/>
          </a:bodyPr>
          <a:lstStyle/>
          <a:p>
            <a:pPr marL="0" indent="114300" algn="ctr">
              <a:buSzTx/>
              <a:buNone/>
            </a:pPr>
            <a:endParaRPr/>
          </a:p>
          <a:p>
            <a:pPr marL="0" indent="114300" algn="ctr">
              <a:buSzTx/>
              <a:buNone/>
              <a:defRPr sz="4000">
                <a:solidFill>
                  <a:srgbClr val="FFFFFF"/>
                </a:solidFill>
              </a:defRPr>
            </a:pPr>
            <a:r>
              <a:rPr lang="ru-RU"/>
              <a:t>"</a:t>
            </a:r>
            <a:r>
              <a:t>Everything in heaven and earth is Yours...</a:t>
            </a:r>
          </a:p>
          <a:p>
            <a:pPr marL="0" indent="114300" algn="ctr">
              <a:buSzTx/>
              <a:buNone/>
              <a:defRPr sz="4000">
                <a:solidFill>
                  <a:srgbClr val="FFFFFF"/>
                </a:solidFill>
              </a:defRPr>
            </a:pPr>
            <a:r>
              <a:t>wealth and honor come from You;</a:t>
            </a:r>
          </a:p>
          <a:p>
            <a:pPr marL="0" indent="114300" algn="ctr">
              <a:buSzTx/>
              <a:buNone/>
              <a:defRPr sz="4000">
                <a:solidFill>
                  <a:srgbClr val="FFFFFF"/>
                </a:solidFill>
              </a:defRPr>
            </a:pPr>
            <a:r>
              <a:t>You are the ruler of all things.</a:t>
            </a:r>
            <a:r>
              <a:rPr lang="ru-RU"/>
              <a:t>"</a:t>
            </a:r>
            <a:endParaRPr/>
          </a:p>
          <a:p>
            <a:pPr marL="0" indent="114300" algn="ctr">
              <a:buSzTx/>
              <a:buNone/>
            </a:pPr>
            <a:endParaRPr sz="4000">
              <a:solidFill>
                <a:srgbClr val="FFFFFF"/>
              </a:solidFill>
            </a:endParaRPr>
          </a:p>
          <a:p>
            <a:pPr marL="0" indent="114300" algn="ctr">
              <a:buSzTx/>
              <a:buNone/>
            </a:pPr>
            <a:r>
              <a:t>				              </a:t>
            </a:r>
            <a:r>
              <a:rPr lang="en-US">
                <a:solidFill>
                  <a:srgbClr val="FFFFFF"/>
                </a:solidFill>
              </a:rPr>
              <a:t>—</a:t>
            </a:r>
            <a:r>
              <a:rPr>
                <a:solidFill>
                  <a:srgbClr val="FFFFFF"/>
                </a:solidFill>
              </a:rPr>
              <a:t> 1 Corinthians 4:2 (NCV)</a:t>
            </a:r>
          </a:p>
        </p:txBody>
      </p:sp>
      <p:sp>
        <p:nvSpPr>
          <p:cNvPr id="127" name="Shape 127"/>
          <p:cNvSpPr/>
          <p:nvPr/>
        </p:nvSpPr>
        <p:spPr>
          <a:xfrm>
            <a:off x="0" y="325120"/>
            <a:ext cx="9144000" cy="101566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indent="114300" algn="ctr">
              <a:defRPr sz="6000" b="1">
                <a:solidFill>
                  <a:srgbClr val="FFFFFF"/>
                </a:solidFill>
              </a:defRPr>
            </a:lvl1pPr>
          </a:lstStyle>
          <a:p>
            <a:r>
              <a:rPr>
                <a:latin typeface="Calibri"/>
                <a:ea typeface="Calibri"/>
                <a:cs typeface="Calibri"/>
              </a:rPr>
              <a:t>I.  God Owns Everything</a:t>
            </a:r>
          </a:p>
        </p:txBody>
      </p:sp>
    </p:spTree>
    <p:extLst>
      <p:ext uri="{BB962C8B-B14F-4D97-AF65-F5344CB8AC3E}">
        <p14:creationId xmlns:p14="http://schemas.microsoft.com/office/powerpoint/2010/main" val="2584797108"/>
      </p:ext>
    </p:extLst>
  </p:cSld>
  <p:clrMapOvr>
    <a:masterClrMapping/>
  </p:clrMapOvr>
  <mc:AlternateContent xmlns:mc="http://schemas.openxmlformats.org/markup-compatibility/2006" xmlns:p14="http://schemas.microsoft.com/office/powerpoint/2010/main">
    <mc:Choice Requires="p14">
      <p:transition spd="slow" p14:dur="1200">
        <p:pull dir="ru"/>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body" idx="4294967295"/>
          </p:nvPr>
        </p:nvSpPr>
        <p:spPr>
          <a:xfrm>
            <a:off x="408750" y="2574265"/>
            <a:ext cx="8379415" cy="3822338"/>
          </a:xfrm>
          <a:prstGeom prst="rect">
            <a:avLst/>
          </a:prstGeom>
        </p:spPr>
        <p:txBody>
          <a:bodyPr>
            <a:normAutofit/>
          </a:bodyPr>
          <a:lstStyle/>
          <a:p>
            <a:pPr marL="0" indent="114300" algn="ctr">
              <a:buSzTx/>
              <a:buNone/>
            </a:pPr>
            <a:endParaRPr/>
          </a:p>
          <a:p>
            <a:pPr marL="0" indent="114300" algn="ctr">
              <a:buSzTx/>
              <a:buNone/>
              <a:defRPr sz="4000">
                <a:solidFill>
                  <a:srgbClr val="FFFFFF"/>
                </a:solidFill>
              </a:defRPr>
            </a:pPr>
            <a:r>
              <a:rPr lang="ru-RU"/>
              <a:t>"</a:t>
            </a:r>
            <a:r>
              <a:t>Those who are trusted with something valuable must show that they are worthy of that trust.</a:t>
            </a:r>
            <a:r>
              <a:rPr lang="ru-RU"/>
              <a:t>"</a:t>
            </a:r>
            <a:endParaRPr/>
          </a:p>
          <a:p>
            <a:pPr marL="0" indent="114300" algn="ctr">
              <a:buSzTx/>
              <a:buNone/>
            </a:pPr>
            <a:endParaRPr/>
          </a:p>
          <a:p>
            <a:pPr marL="0" indent="114300" algn="ctr">
              <a:buSzTx/>
              <a:buNone/>
            </a:pPr>
            <a:r>
              <a:t>				                             </a:t>
            </a:r>
            <a:r>
              <a:rPr>
                <a:solidFill>
                  <a:srgbClr val="FFFFFF"/>
                </a:solidFill>
              </a:rPr>
              <a:t> 1 Corinthians 4:2 (NCV)</a:t>
            </a:r>
          </a:p>
        </p:txBody>
      </p:sp>
      <p:sp>
        <p:nvSpPr>
          <p:cNvPr id="130" name="Shape 130"/>
          <p:cNvSpPr/>
          <p:nvPr/>
        </p:nvSpPr>
        <p:spPr>
          <a:xfrm>
            <a:off x="0" y="254689"/>
            <a:ext cx="9144000" cy="212365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684212" indent="-571500" algn="ctr">
              <a:buSzPct val="100000"/>
              <a:buAutoNum type="romanUcPeriod" startAt="2"/>
              <a:defRPr sz="4400" b="1">
                <a:solidFill>
                  <a:srgbClr val="FFFFFF"/>
                </a:solidFill>
              </a:defRPr>
            </a:lvl1pPr>
          </a:lstStyle>
          <a:p>
            <a:r>
              <a:rPr>
                <a:latin typeface="Calibri"/>
                <a:ea typeface="Calibri"/>
                <a:cs typeface="Calibri"/>
              </a:rPr>
              <a:t>You are the trustee, manager, and steward of 100% of what God entrusts to you.</a:t>
            </a:r>
          </a:p>
        </p:txBody>
      </p:sp>
    </p:spTree>
    <p:extLst>
      <p:ext uri="{BB962C8B-B14F-4D97-AF65-F5344CB8AC3E}">
        <p14:creationId xmlns:p14="http://schemas.microsoft.com/office/powerpoint/2010/main" val="141171620"/>
      </p:ext>
    </p:extLst>
  </p:cSld>
  <p:clrMapOvr>
    <a:masterClrMapping/>
  </p:clrMapOvr>
  <mc:AlternateContent xmlns:mc="http://schemas.openxmlformats.org/markup-compatibility/2006" xmlns:p14="http://schemas.microsoft.com/office/powerpoint/2010/main">
    <mc:Choice Requires="p14">
      <p:transition spd="slow" p14:dur="1200">
        <p:pull dir="ru"/>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subTitle" idx="1"/>
          </p:nvPr>
        </p:nvSpPr>
        <p:spPr>
          <a:xfrm>
            <a:off x="204373" y="1077685"/>
            <a:ext cx="8569192" cy="5246916"/>
          </a:xfrm>
          <a:prstGeom prst="rect">
            <a:avLst/>
          </a:prstGeom>
        </p:spPr>
        <p:txBody>
          <a:bodyPr>
            <a:normAutofit/>
          </a:bodyPr>
          <a:lstStyle/>
          <a:p>
            <a:pPr defTabSz="905255">
              <a:spcBef>
                <a:spcPts val="900"/>
              </a:spcBef>
              <a:defRPr sz="4752">
                <a:solidFill>
                  <a:srgbClr val="FFFFFF"/>
                </a:solidFill>
              </a:defRPr>
            </a:pPr>
            <a:r>
              <a:t>He is no fool who gives what he</a:t>
            </a:r>
            <a:r>
              <a:rPr lang="en-US"/>
              <a:t> </a:t>
            </a:r>
            <a:r>
              <a:t>cannot keep to gain that which he cannot lose.</a:t>
            </a:r>
          </a:p>
          <a:p>
            <a:pPr defTabSz="905255">
              <a:spcBef>
                <a:spcPts val="900"/>
              </a:spcBef>
              <a:defRPr sz="4356">
                <a:solidFill>
                  <a:srgbClr val="FFFFFF"/>
                </a:solidFill>
              </a:defRPr>
            </a:pPr>
            <a:r>
              <a:t>                                                                </a:t>
            </a:r>
          </a:p>
          <a:p>
            <a:pPr defTabSz="905255">
              <a:spcBef>
                <a:spcPts val="900"/>
              </a:spcBef>
              <a:defRPr sz="2772">
                <a:solidFill>
                  <a:srgbClr val="FFFFFF"/>
                </a:solidFill>
              </a:defRPr>
            </a:pPr>
            <a:r>
              <a:t>                                                                               - Jim Elliot</a:t>
            </a:r>
          </a:p>
        </p:txBody>
      </p:sp>
    </p:spTree>
    <p:extLst>
      <p:ext uri="{BB962C8B-B14F-4D97-AF65-F5344CB8AC3E}">
        <p14:creationId xmlns:p14="http://schemas.microsoft.com/office/powerpoint/2010/main" val="958212802"/>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1.jpg"/>
          <p:cNvPicPr>
            <a:picLocks noChangeAspect="1"/>
          </p:cNvPicPr>
          <p:nvPr/>
        </p:nvPicPr>
        <p:blipFill>
          <a:blip r:embed="rId2">
            <a:extLst/>
          </a:blip>
          <a:srcRect t="33692" b="7899"/>
          <a:stretch>
            <a:fillRect/>
          </a:stretch>
        </p:blipFill>
        <p:spPr>
          <a:xfrm>
            <a:off x="0" y="-1"/>
            <a:ext cx="9144000" cy="4752624"/>
          </a:xfrm>
          <a:prstGeom prst="rect">
            <a:avLst/>
          </a:prstGeom>
          <a:ln w="12700">
            <a:miter lim="400000"/>
          </a:ln>
        </p:spPr>
      </p:pic>
      <p:sp>
        <p:nvSpPr>
          <p:cNvPr id="148" name="Shape 148"/>
          <p:cNvSpPr/>
          <p:nvPr/>
        </p:nvSpPr>
        <p:spPr>
          <a:xfrm>
            <a:off x="160867" y="4814257"/>
            <a:ext cx="8983133" cy="14465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i="1">
                <a:solidFill>
                  <a:srgbClr val="FFFFFF"/>
                </a:solidFill>
              </a:defRPr>
            </a:lvl1pPr>
          </a:lstStyle>
          <a:p>
            <a:r>
              <a:rPr lang="ru-RU">
                <a:latin typeface="Calibri"/>
                <a:ea typeface="Calibri"/>
                <a:cs typeface="Calibri"/>
              </a:rPr>
              <a:t>"</a:t>
            </a:r>
            <a:r>
              <a:rPr>
                <a:latin typeface="Calibri"/>
                <a:ea typeface="Calibri"/>
                <a:cs typeface="Calibri"/>
              </a:rPr>
              <a:t>A candle that lights another candle loses nothing.</a:t>
            </a:r>
            <a:r>
              <a:rPr lang="ru-RU">
                <a:latin typeface="Calibri"/>
                <a:ea typeface="Calibri"/>
                <a:cs typeface="Calibri"/>
              </a:rPr>
              <a:t>"</a:t>
            </a:r>
            <a:endParaRPr>
              <a:latin typeface="Calibri"/>
              <a:ea typeface="Calibri"/>
              <a:cs typeface="Calibri"/>
            </a:endParaRPr>
          </a:p>
        </p:txBody>
      </p:sp>
      <p:sp>
        <p:nvSpPr>
          <p:cNvPr id="149" name="Shape 149"/>
          <p:cNvSpPr/>
          <p:nvPr/>
        </p:nvSpPr>
        <p:spPr>
          <a:xfrm>
            <a:off x="2277332" y="6158311"/>
            <a:ext cx="6587269" cy="6463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r">
              <a:defRPr sz="3600">
                <a:solidFill>
                  <a:srgbClr val="FFFFFF"/>
                </a:solidFill>
              </a:defRPr>
            </a:lvl1pPr>
          </a:lstStyle>
          <a:p>
            <a:r>
              <a:rPr>
                <a:latin typeface="Calibri"/>
                <a:ea typeface="Calibri"/>
                <a:cs typeface="Calibri"/>
              </a:rPr>
              <a:t> - President Thomas Jefferson</a:t>
            </a:r>
          </a:p>
        </p:txBody>
      </p:sp>
    </p:spTree>
    <p:extLst>
      <p:ext uri="{BB962C8B-B14F-4D97-AF65-F5344CB8AC3E}">
        <p14:creationId xmlns:p14="http://schemas.microsoft.com/office/powerpoint/2010/main" val="2449805759"/>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begging_hands-1415185151.jpg"/>
          <p:cNvPicPr>
            <a:picLocks noChangeAspect="1"/>
          </p:cNvPicPr>
          <p:nvPr/>
        </p:nvPicPr>
        <p:blipFill>
          <a:blip r:embed="rId2">
            <a:extLst/>
          </a:blip>
          <a:stretch>
            <a:fillRect/>
          </a:stretch>
        </p:blipFill>
        <p:spPr>
          <a:xfrm>
            <a:off x="-1" y="1"/>
            <a:ext cx="9144002" cy="6858001"/>
          </a:xfrm>
          <a:prstGeom prst="rect">
            <a:avLst/>
          </a:prstGeom>
          <a:ln w="12700">
            <a:miter lim="400000"/>
          </a:ln>
        </p:spPr>
      </p:pic>
      <p:sp>
        <p:nvSpPr>
          <p:cNvPr id="113" name="Shape 113"/>
          <p:cNvSpPr/>
          <p:nvPr/>
        </p:nvSpPr>
        <p:spPr>
          <a:xfrm>
            <a:off x="-39124" y="-8335"/>
            <a:ext cx="9222248" cy="6874670"/>
          </a:xfrm>
          <a:prstGeom prst="rect">
            <a:avLst/>
          </a:prstGeom>
          <a:solidFill>
            <a:srgbClr val="000000">
              <a:alpha val="16000"/>
            </a:srgbClr>
          </a:solidFill>
          <a:ln w="12700">
            <a:solidFill>
              <a:schemeClr val="accent1"/>
            </a:solidFill>
            <a:miter/>
          </a:ln>
        </p:spPr>
        <p:txBody>
          <a:bodyPr lIns="45719" rIns="45719" anchor="ctr"/>
          <a:lstStyle/>
          <a:p>
            <a:endParaRPr>
              <a:latin typeface="Calibri"/>
              <a:ea typeface="Calibri"/>
              <a:cs typeface="Calibri"/>
            </a:endParaRPr>
          </a:p>
        </p:txBody>
      </p:sp>
      <p:sp>
        <p:nvSpPr>
          <p:cNvPr id="114" name="Shape 114"/>
          <p:cNvSpPr/>
          <p:nvPr/>
        </p:nvSpPr>
        <p:spPr>
          <a:xfrm>
            <a:off x="624568" y="2314223"/>
            <a:ext cx="7894865" cy="30059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10500">
                <a:solidFill>
                  <a:srgbClr val="FFFFFF"/>
                </a:solidFill>
                <a:latin typeface="Bebas Neue"/>
                <a:ea typeface="Bebas Neue"/>
                <a:cs typeface="Bebas Neue"/>
                <a:sym typeface="Bebas Neue"/>
              </a:defRPr>
            </a:lvl1pPr>
          </a:lstStyle>
          <a:p>
            <a:r>
              <a:rPr sz="8000" dirty="0"/>
              <a:t>What</a:t>
            </a:r>
            <a:r>
              <a:rPr lang="uk-UA" sz="8000" dirty="0"/>
              <a:t>'</a:t>
            </a:r>
            <a:r>
              <a:rPr sz="8000" dirty="0"/>
              <a:t>s In Your Hand?</a:t>
            </a:r>
          </a:p>
        </p:txBody>
      </p:sp>
      <p:sp>
        <p:nvSpPr>
          <p:cNvPr id="115" name="Shape 115"/>
          <p:cNvSpPr/>
          <p:nvPr/>
        </p:nvSpPr>
        <p:spPr>
          <a:xfrm>
            <a:off x="624568" y="4170680"/>
            <a:ext cx="7894865" cy="6668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3200">
                <a:solidFill>
                  <a:srgbClr val="FFFFFF"/>
                </a:solidFill>
              </a:defRPr>
            </a:pPr>
            <a:endParaRPr sz="3200" dirty="0">
              <a:solidFill>
                <a:srgbClr val="FFFFFF"/>
              </a:solidFill>
              <a:latin typeface="Calibri"/>
              <a:ea typeface="Calibri"/>
              <a:cs typeface="Calibri"/>
            </a:endParaRPr>
          </a:p>
        </p:txBody>
      </p:sp>
      <p:sp>
        <p:nvSpPr>
          <p:cNvPr id="116" name="Shape 116"/>
          <p:cNvSpPr/>
          <p:nvPr/>
        </p:nvSpPr>
        <p:spPr>
          <a:xfrm>
            <a:off x="1126666" y="2426147"/>
            <a:ext cx="6890669" cy="1"/>
          </a:xfrm>
          <a:prstGeom prst="line">
            <a:avLst/>
          </a:prstGeom>
          <a:ln w="50800">
            <a:solidFill>
              <a:srgbClr val="FFF5FD"/>
            </a:solidFill>
            <a:miter/>
          </a:ln>
        </p:spPr>
        <p:txBody>
          <a:bodyPr lIns="45719" rIns="45719"/>
          <a:lstStyle/>
          <a:p>
            <a:endParaRPr>
              <a:latin typeface="Calibri"/>
              <a:ea typeface="Calibri"/>
              <a:cs typeface="Calibri"/>
            </a:endParaRPr>
          </a:p>
        </p:txBody>
      </p:sp>
      <p:sp>
        <p:nvSpPr>
          <p:cNvPr id="117" name="Shape 117"/>
          <p:cNvSpPr/>
          <p:nvPr/>
        </p:nvSpPr>
        <p:spPr>
          <a:xfrm>
            <a:off x="1126666" y="3734247"/>
            <a:ext cx="6890669" cy="1"/>
          </a:xfrm>
          <a:prstGeom prst="line">
            <a:avLst/>
          </a:prstGeom>
          <a:ln w="50800">
            <a:solidFill>
              <a:srgbClr val="FFF5FD"/>
            </a:solidFill>
            <a:miter/>
          </a:ln>
        </p:spPr>
        <p:txBody>
          <a:bodyPr lIns="45719" rIns="45719"/>
          <a:lstStyle/>
          <a:p>
            <a:endParaRPr>
              <a:latin typeface="Calibri"/>
              <a:ea typeface="Calibri"/>
              <a:cs typeface="Calibri"/>
            </a:endParaRPr>
          </a:p>
        </p:txBody>
      </p:sp>
    </p:spTree>
    <p:extLst>
      <p:ext uri="{BB962C8B-B14F-4D97-AF65-F5344CB8AC3E}">
        <p14:creationId xmlns:p14="http://schemas.microsoft.com/office/powerpoint/2010/main" val="3973786413"/>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1264920" y="2346962"/>
            <a:ext cx="6629719" cy="18158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20000"/>
              </a:lnSpc>
              <a:defRPr sz="9600">
                <a:solidFill>
                  <a:srgbClr val="FFFFFF"/>
                </a:solidFill>
              </a:defRPr>
            </a:lvl1pPr>
          </a:lstStyle>
          <a:p>
            <a:r>
              <a:rPr>
                <a:latin typeface="Calibri"/>
                <a:ea typeface="Calibri"/>
                <a:cs typeface="Calibri"/>
              </a:rPr>
              <a:t>David</a:t>
            </a:r>
          </a:p>
        </p:txBody>
      </p:sp>
      <p:sp>
        <p:nvSpPr>
          <p:cNvPr id="155" name="Shape 155"/>
          <p:cNvSpPr/>
          <p:nvPr/>
        </p:nvSpPr>
        <p:spPr>
          <a:xfrm>
            <a:off x="1151996" y="4536676"/>
            <a:ext cx="6645275" cy="8104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20000"/>
              </a:lnSpc>
              <a:defRPr sz="4000">
                <a:solidFill>
                  <a:srgbClr val="FFFFFF"/>
                </a:solidFill>
              </a:defRPr>
            </a:lvl1pPr>
          </a:lstStyle>
          <a:p>
            <a:r>
              <a:rPr>
                <a:latin typeface="Calibri"/>
                <a:ea typeface="Calibri"/>
                <a:cs typeface="Calibri"/>
              </a:rPr>
              <a:t> </a:t>
            </a:r>
          </a:p>
        </p:txBody>
      </p:sp>
    </p:spTree>
    <p:extLst>
      <p:ext uri="{BB962C8B-B14F-4D97-AF65-F5344CB8AC3E}">
        <p14:creationId xmlns:p14="http://schemas.microsoft.com/office/powerpoint/2010/main" val="4250574893"/>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begging_hands-1415185151.jpg"/>
          <p:cNvPicPr>
            <a:picLocks noChangeAspect="1"/>
          </p:cNvPicPr>
          <p:nvPr/>
        </p:nvPicPr>
        <p:blipFill>
          <a:blip r:embed="rId2">
            <a:extLst/>
          </a:blip>
          <a:stretch>
            <a:fillRect/>
          </a:stretch>
        </p:blipFill>
        <p:spPr>
          <a:xfrm>
            <a:off x="-1" y="1"/>
            <a:ext cx="9144002" cy="6858001"/>
          </a:xfrm>
          <a:prstGeom prst="rect">
            <a:avLst/>
          </a:prstGeom>
          <a:ln w="12700">
            <a:miter lim="400000"/>
          </a:ln>
        </p:spPr>
      </p:pic>
      <p:sp>
        <p:nvSpPr>
          <p:cNvPr id="113" name="Shape 113"/>
          <p:cNvSpPr/>
          <p:nvPr/>
        </p:nvSpPr>
        <p:spPr>
          <a:xfrm>
            <a:off x="-39124" y="-8335"/>
            <a:ext cx="9222248" cy="6874670"/>
          </a:xfrm>
          <a:prstGeom prst="rect">
            <a:avLst/>
          </a:prstGeom>
          <a:solidFill>
            <a:srgbClr val="000000">
              <a:alpha val="16000"/>
            </a:srgbClr>
          </a:solidFill>
          <a:ln w="12700">
            <a:solidFill>
              <a:schemeClr val="accent1"/>
            </a:solidFill>
            <a:miter/>
          </a:ln>
        </p:spPr>
        <p:txBody>
          <a:bodyPr lIns="45719" rIns="45719" anchor="ctr"/>
          <a:lstStyle/>
          <a:p>
            <a:endParaRPr>
              <a:latin typeface="Calibri"/>
              <a:ea typeface="Calibri"/>
              <a:cs typeface="Calibri"/>
            </a:endParaRPr>
          </a:p>
        </p:txBody>
      </p:sp>
      <p:sp>
        <p:nvSpPr>
          <p:cNvPr id="114" name="Shape 114"/>
          <p:cNvSpPr/>
          <p:nvPr/>
        </p:nvSpPr>
        <p:spPr>
          <a:xfrm>
            <a:off x="624568" y="2314223"/>
            <a:ext cx="7894865" cy="30059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20000"/>
              </a:lnSpc>
              <a:defRPr sz="10500">
                <a:solidFill>
                  <a:srgbClr val="FFFFFF"/>
                </a:solidFill>
                <a:latin typeface="Bebas Neue"/>
                <a:ea typeface="Bebas Neue"/>
                <a:cs typeface="Bebas Neue"/>
                <a:sym typeface="Bebas Neue"/>
              </a:defRPr>
            </a:lvl1pPr>
          </a:lstStyle>
          <a:p>
            <a:r>
              <a:rPr sz="8000" dirty="0"/>
              <a:t>What</a:t>
            </a:r>
            <a:r>
              <a:rPr lang="uk-UA" sz="8000" dirty="0"/>
              <a:t>'</a:t>
            </a:r>
            <a:r>
              <a:rPr sz="8000" dirty="0"/>
              <a:t>s In Your Hand?</a:t>
            </a:r>
          </a:p>
        </p:txBody>
      </p:sp>
      <p:sp>
        <p:nvSpPr>
          <p:cNvPr id="115" name="Shape 115"/>
          <p:cNvSpPr/>
          <p:nvPr/>
        </p:nvSpPr>
        <p:spPr>
          <a:xfrm>
            <a:off x="624568" y="4170680"/>
            <a:ext cx="7894865" cy="6668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3200">
                <a:solidFill>
                  <a:srgbClr val="FFFFFF"/>
                </a:solidFill>
              </a:defRPr>
            </a:pPr>
            <a:endParaRPr sz="3200" dirty="0">
              <a:solidFill>
                <a:srgbClr val="FFFFFF"/>
              </a:solidFill>
              <a:latin typeface="Calibri"/>
              <a:ea typeface="Calibri"/>
              <a:cs typeface="Calibri"/>
            </a:endParaRPr>
          </a:p>
        </p:txBody>
      </p:sp>
      <p:sp>
        <p:nvSpPr>
          <p:cNvPr id="116" name="Shape 116"/>
          <p:cNvSpPr/>
          <p:nvPr/>
        </p:nvSpPr>
        <p:spPr>
          <a:xfrm>
            <a:off x="1126666" y="2426147"/>
            <a:ext cx="6890669" cy="1"/>
          </a:xfrm>
          <a:prstGeom prst="line">
            <a:avLst/>
          </a:prstGeom>
          <a:ln w="50800">
            <a:solidFill>
              <a:srgbClr val="FFF5FD"/>
            </a:solidFill>
            <a:miter/>
          </a:ln>
        </p:spPr>
        <p:txBody>
          <a:bodyPr lIns="45719" rIns="45719"/>
          <a:lstStyle/>
          <a:p>
            <a:endParaRPr>
              <a:latin typeface="Calibri"/>
              <a:ea typeface="Calibri"/>
              <a:cs typeface="Calibri"/>
            </a:endParaRPr>
          </a:p>
        </p:txBody>
      </p:sp>
      <p:sp>
        <p:nvSpPr>
          <p:cNvPr id="117" name="Shape 117"/>
          <p:cNvSpPr/>
          <p:nvPr/>
        </p:nvSpPr>
        <p:spPr>
          <a:xfrm>
            <a:off x="1126666" y="3734247"/>
            <a:ext cx="6890669" cy="1"/>
          </a:xfrm>
          <a:prstGeom prst="line">
            <a:avLst/>
          </a:prstGeom>
          <a:ln w="50800">
            <a:solidFill>
              <a:srgbClr val="FFF5FD"/>
            </a:solidFill>
            <a:miter/>
          </a:ln>
        </p:spPr>
        <p:txBody>
          <a:bodyPr lIns="45719" rIns="45719"/>
          <a:lstStyle/>
          <a:p>
            <a:endParaRPr>
              <a:latin typeface="Calibri"/>
              <a:ea typeface="Calibri"/>
              <a:cs typeface="Calibri"/>
            </a:endParaRPr>
          </a:p>
        </p:txBody>
      </p:sp>
    </p:spTree>
    <p:extLst>
      <p:ext uri="{BB962C8B-B14F-4D97-AF65-F5344CB8AC3E}">
        <p14:creationId xmlns:p14="http://schemas.microsoft.com/office/powerpoint/2010/main" val="3970048755"/>
      </p:ext>
    </p:extLst>
  </p:cSld>
  <p:clrMapOvr>
    <a:masterClrMapping/>
  </p:clrMapOvr>
  <p:transition xmlns:p14="http://schemas.microsoft.com/office/powerpoint/2010/main" spd="med"/>
</p:sld>
</file>

<file path=ppt/theme/theme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rgbClr val="000000"/>
      </a:dk1>
      <a:lt1>
        <a:srgbClr val="121F3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889</TotalTime>
  <Words>389</Words>
  <Application>Microsoft Macintosh PowerPoint</Application>
  <PresentationFormat>On-screen Show (4:3)</PresentationFormat>
  <Paragraphs>89</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Orbit</vt:lpstr>
      <vt:lpstr>Office Theme</vt:lpstr>
      <vt:lpstr>PowerPoint Presentation</vt:lpstr>
      <vt:lpstr>  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8</cp:revision>
  <dcterms:modified xsi:type="dcterms:W3CDTF">2016-07-17T09:15:46Z</dcterms:modified>
</cp:coreProperties>
</file>